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Montserrat"/>
      <p:regular r:id="rId61"/>
      <p:bold r:id="rId62"/>
      <p:italic r:id="rId63"/>
      <p:boldItalic r:id="rId64"/>
    </p:embeddedFont>
    <p:embeddedFont>
      <p:font typeface="Alata"/>
      <p:regular r:id="rId65"/>
    </p:embeddedFont>
    <p:embeddedFont>
      <p:font typeface="Proxima Nova Semibold"/>
      <p:regular r:id="rId66"/>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4629BA-33B6-46CB-B0CA-DE317805D3E6}">
  <a:tblStyle styleId="{F14629BA-33B6-46CB-B0CA-DE317805D3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Alata-regular.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dc6316f5a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dc6316f5a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d96099667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d96099667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dc6316f5a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dc6316f5a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dc6316f5a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dc6316f5a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dc6316f5a0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dc6316f5a0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dc6316f5a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dc6316f5a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dc6316f5a0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dc6316f5a0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dc6316f5a0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dc6316f5a0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dc6316f5a0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dc6316f5a0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dc6316f5a0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dc6316f5a0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9609966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9609966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dcc031ca3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dcc031ca3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dc6316f5a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dc6316f5a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dc6316f5a0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dc6316f5a0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dcc031ca3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dcc031ca3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dc6316f5a0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dc6316f5a0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dc6316f5a0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dc6316f5a0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dcc031ca31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dcc031ca3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dcc031ca3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dcc031ca3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cc031ca31_0_17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cc031ca31_0_17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dcc031ca3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dcc031ca3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dcc031ca31_0_18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dcc031ca31_0_18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dcc031ca31_0_18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dcc031ca31_0_18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dcc031ca31_0_8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dcc031ca31_0_8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dcc031ca31_0_8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dcc031ca31_0_8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dcc031ca31_0_8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dcc031ca31_0_8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dcc031ca31_0_8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dcc031ca31_0_8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dcc031ca31_0_8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dcc031ca31_0_8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gdcc031ca31_0_1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1" name="Google Shape;5891;gdcc031ca31_0_1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8" name="Shape 6308"/>
        <p:cNvGrpSpPr/>
        <p:nvPr/>
      </p:nvGrpSpPr>
      <p:grpSpPr>
        <a:xfrm>
          <a:off x="0" y="0"/>
          <a:ext cx="0" cy="0"/>
          <a:chOff x="0" y="0"/>
          <a:chExt cx="0" cy="0"/>
        </a:xfrm>
      </p:grpSpPr>
      <p:sp>
        <p:nvSpPr>
          <p:cNvPr id="6309" name="Google Shape;6309;gdcc031ca31_0_1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0" name="Google Shape;6310;gdcc031ca31_0_1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8" name="Shape 6478"/>
        <p:cNvGrpSpPr/>
        <p:nvPr/>
      </p:nvGrpSpPr>
      <p:grpSpPr>
        <a:xfrm>
          <a:off x="0" y="0"/>
          <a:ext cx="0" cy="0"/>
          <a:chOff x="0" y="0"/>
          <a:chExt cx="0" cy="0"/>
        </a:xfrm>
      </p:grpSpPr>
      <p:sp>
        <p:nvSpPr>
          <p:cNvPr id="6479" name="Google Shape;6479;gdcc031ca31_0_1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0" name="Google Shape;6480;gdcc031ca31_0_1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960996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960996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3" name="Shape 6883"/>
        <p:cNvGrpSpPr/>
        <p:nvPr/>
      </p:nvGrpSpPr>
      <p:grpSpPr>
        <a:xfrm>
          <a:off x="0" y="0"/>
          <a:ext cx="0" cy="0"/>
          <a:chOff x="0" y="0"/>
          <a:chExt cx="0" cy="0"/>
        </a:xfrm>
      </p:grpSpPr>
      <p:sp>
        <p:nvSpPr>
          <p:cNvPr id="6884" name="Google Shape;6884;gdcc031ca31_0_1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5" name="Google Shape;6885;gdcc031ca31_0_1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3" name="Shape 7263"/>
        <p:cNvGrpSpPr/>
        <p:nvPr/>
      </p:nvGrpSpPr>
      <p:grpSpPr>
        <a:xfrm>
          <a:off x="0" y="0"/>
          <a:ext cx="0" cy="0"/>
          <a:chOff x="0" y="0"/>
          <a:chExt cx="0" cy="0"/>
        </a:xfrm>
      </p:grpSpPr>
      <p:sp>
        <p:nvSpPr>
          <p:cNvPr id="7264" name="Google Shape;7264;gdcc031ca31_0_16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5" name="Google Shape;7265;gdcc031ca31_0_16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0" name="Shape 7760"/>
        <p:cNvGrpSpPr/>
        <p:nvPr/>
      </p:nvGrpSpPr>
      <p:grpSpPr>
        <a:xfrm>
          <a:off x="0" y="0"/>
          <a:ext cx="0" cy="0"/>
          <a:chOff x="0" y="0"/>
          <a:chExt cx="0" cy="0"/>
        </a:xfrm>
      </p:grpSpPr>
      <p:sp>
        <p:nvSpPr>
          <p:cNvPr id="7761" name="Google Shape;7761;gdcc031ca31_0_16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2" name="Google Shape;7762;gdcc031ca31_0_16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3" name="Shape 8373"/>
        <p:cNvGrpSpPr/>
        <p:nvPr/>
      </p:nvGrpSpPr>
      <p:grpSpPr>
        <a:xfrm>
          <a:off x="0" y="0"/>
          <a:ext cx="0" cy="0"/>
          <a:chOff x="0" y="0"/>
          <a:chExt cx="0" cy="0"/>
        </a:xfrm>
      </p:grpSpPr>
      <p:sp>
        <p:nvSpPr>
          <p:cNvPr id="8374" name="Google Shape;8374;gdcc031ca31_0_17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5" name="Google Shape;8375;gdcc031ca31_0_17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5" name="Shape 8925"/>
        <p:cNvGrpSpPr/>
        <p:nvPr/>
      </p:nvGrpSpPr>
      <p:grpSpPr>
        <a:xfrm>
          <a:off x="0" y="0"/>
          <a:ext cx="0" cy="0"/>
          <a:chOff x="0" y="0"/>
          <a:chExt cx="0" cy="0"/>
        </a:xfrm>
      </p:grpSpPr>
      <p:sp>
        <p:nvSpPr>
          <p:cNvPr id="8926" name="Google Shape;8926;gdcc031ca31_0_16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7" name="Google Shape;8927;gdcc031ca31_0_16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96099667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96099667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960996673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960996673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cc031ca31_0_17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cc031ca31_0_1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c6316f5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c6316f5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5" name="Shape 75"/>
        <p:cNvGrpSpPr/>
        <p:nvPr/>
      </p:nvGrpSpPr>
      <p:grpSpPr>
        <a:xfrm>
          <a:off x="0" y="0"/>
          <a:ext cx="0" cy="0"/>
          <a:chOff x="0" y="0"/>
          <a:chExt cx="0" cy="0"/>
        </a:xfrm>
      </p:grpSpPr>
      <p:sp>
        <p:nvSpPr>
          <p:cNvPr id="76" name="Google Shape;76;p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3"/>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3"/>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9" name="Google Shape;79;p13"/>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80" name="Google Shape;80;p13"/>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 name="Google Shape;81;p13"/>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2" name="Google Shape;82;p13"/>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83" name="Google Shape;83;p13"/>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3"/>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5" name="Google Shape;85;p13"/>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86" name="Google Shape;86;p13"/>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8" name="Google Shape;88;p13"/>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9" name="Shape 89"/>
        <p:cNvGrpSpPr/>
        <p:nvPr/>
      </p:nvGrpSpPr>
      <p:grpSpPr>
        <a:xfrm>
          <a:off x="0" y="0"/>
          <a:ext cx="0" cy="0"/>
          <a:chOff x="0" y="0"/>
          <a:chExt cx="0" cy="0"/>
        </a:xfrm>
      </p:grpSpPr>
      <p:sp>
        <p:nvSpPr>
          <p:cNvPr id="90" name="Google Shape;90;p1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2" name="Google Shape;92;p1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3" name="Google Shape;93;p1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5" name="Google Shape;95;p1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03" name="Shape 103"/>
        <p:cNvGrpSpPr/>
        <p:nvPr/>
      </p:nvGrpSpPr>
      <p:grpSpPr>
        <a:xfrm>
          <a:off x="0" y="0"/>
          <a:ext cx="0" cy="0"/>
          <a:chOff x="0" y="0"/>
          <a:chExt cx="0" cy="0"/>
        </a:xfrm>
      </p:grpSpPr>
      <p:sp>
        <p:nvSpPr>
          <p:cNvPr id="104" name="Google Shape;104;p1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5"/>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5"/>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7" name="Google Shape;107;p15"/>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5"/>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9" name="Google Shape;109;p15"/>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15"/>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11" name="Shape 111"/>
        <p:cNvGrpSpPr/>
        <p:nvPr/>
      </p:nvGrpSpPr>
      <p:grpSpPr>
        <a:xfrm>
          <a:off x="0" y="0"/>
          <a:ext cx="0" cy="0"/>
          <a:chOff x="0" y="0"/>
          <a:chExt cx="0" cy="0"/>
        </a:xfrm>
      </p:grpSpPr>
      <p:sp>
        <p:nvSpPr>
          <p:cNvPr id="112" name="Google Shape;112;p1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6"/>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4" name="Google Shape;114;p16"/>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5" name="Google Shape;115;p16"/>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6" name="Google Shape;116;p16"/>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7" name="Google Shape;117;p16"/>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8" name="Google Shape;118;p16"/>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5" name="Shape 125"/>
        <p:cNvGrpSpPr/>
        <p:nvPr/>
      </p:nvGrpSpPr>
      <p:grpSpPr>
        <a:xfrm>
          <a:off x="0" y="0"/>
          <a:ext cx="0" cy="0"/>
          <a:chOff x="0" y="0"/>
          <a:chExt cx="0" cy="0"/>
        </a:xfrm>
      </p:grpSpPr>
      <p:sp>
        <p:nvSpPr>
          <p:cNvPr id="126" name="Google Shape;126;p1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1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8" name="Google Shape;128;p1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9" name="Google Shape;129;p1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1" name="Google Shape;131;p1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3" name="Google Shape;133;p1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41" name="Shape 141"/>
        <p:cNvGrpSpPr/>
        <p:nvPr/>
      </p:nvGrpSpPr>
      <p:grpSpPr>
        <a:xfrm>
          <a:off x="0" y="0"/>
          <a:ext cx="0" cy="0"/>
          <a:chOff x="0" y="0"/>
          <a:chExt cx="0" cy="0"/>
        </a:xfrm>
      </p:grpSpPr>
      <p:sp>
        <p:nvSpPr>
          <p:cNvPr id="142" name="Google Shape;142;p1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8"/>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4" name="Google Shape;144;p18"/>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5" name="Google Shape;145;p18"/>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6" name="Google Shape;146;p18"/>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7" name="Google Shape;147;p18"/>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18"/>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9" name="Google Shape;149;p18"/>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0" name="Google Shape;150;p18"/>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151" name="Shape 151"/>
        <p:cNvGrpSpPr/>
        <p:nvPr/>
      </p:nvGrpSpPr>
      <p:grpSpPr>
        <a:xfrm>
          <a:off x="0" y="0"/>
          <a:ext cx="0" cy="0"/>
          <a:chOff x="0" y="0"/>
          <a:chExt cx="0" cy="0"/>
        </a:xfrm>
      </p:grpSpPr>
      <p:sp>
        <p:nvSpPr>
          <p:cNvPr id="152" name="Google Shape;152;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19"/>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4" name="Google Shape;154;p19"/>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5" name="Google Shape;155;p19"/>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19"/>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7" name="Google Shape;157;p19"/>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8" name="Google Shape;158;p19"/>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9" name="Google Shape;159;p19"/>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0" name="Google Shape;160;p19"/>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1" name="Google Shape;161;p19"/>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2" name="Google Shape;162;p19"/>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3" name="Google Shape;163;p19"/>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4" name="Google Shape;164;p19"/>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65" name="Google Shape;165;p19"/>
          <p:cNvGrpSpPr/>
          <p:nvPr/>
        </p:nvGrpSpPr>
        <p:grpSpPr>
          <a:xfrm>
            <a:off x="-25" y="0"/>
            <a:ext cx="9144020" cy="342900"/>
            <a:chOff x="-25" y="0"/>
            <a:chExt cx="9144020" cy="342900"/>
          </a:xfrm>
        </p:grpSpPr>
        <p:sp>
          <p:nvSpPr>
            <p:cNvPr id="166" name="Google Shape;166;p1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9"/>
            <p:cNvGrpSpPr/>
            <p:nvPr/>
          </p:nvGrpSpPr>
          <p:grpSpPr>
            <a:xfrm>
              <a:off x="215975" y="111150"/>
              <a:ext cx="642950" cy="120600"/>
              <a:chOff x="215975" y="152625"/>
              <a:chExt cx="642950" cy="120600"/>
            </a:xfrm>
          </p:grpSpPr>
          <p:sp>
            <p:nvSpPr>
              <p:cNvPr id="168" name="Google Shape;168;p1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 name="Google Shape;171;p19"/>
          <p:cNvGrpSpPr/>
          <p:nvPr/>
        </p:nvGrpSpPr>
        <p:grpSpPr>
          <a:xfrm>
            <a:off x="66650" y="204750"/>
            <a:ext cx="9077378" cy="4938900"/>
            <a:chOff x="104750" y="204750"/>
            <a:chExt cx="9077378" cy="4938900"/>
          </a:xfrm>
        </p:grpSpPr>
        <p:grpSp>
          <p:nvGrpSpPr>
            <p:cNvPr id="172" name="Google Shape;172;p19"/>
            <p:cNvGrpSpPr/>
            <p:nvPr/>
          </p:nvGrpSpPr>
          <p:grpSpPr>
            <a:xfrm>
              <a:off x="104750" y="206700"/>
              <a:ext cx="9077378" cy="342900"/>
              <a:chOff x="-25" y="0"/>
              <a:chExt cx="9182983" cy="342900"/>
            </a:xfrm>
          </p:grpSpPr>
          <p:sp>
            <p:nvSpPr>
              <p:cNvPr id="173" name="Google Shape;173;p1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9"/>
              <p:cNvGrpSpPr/>
              <p:nvPr/>
            </p:nvGrpSpPr>
            <p:grpSpPr>
              <a:xfrm>
                <a:off x="215975" y="111150"/>
                <a:ext cx="642950" cy="120600"/>
                <a:chOff x="215975" y="152625"/>
                <a:chExt cx="642950" cy="120600"/>
              </a:xfrm>
            </p:grpSpPr>
            <p:sp>
              <p:nvSpPr>
                <p:cNvPr id="175" name="Google Shape;175;p1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8" name="Google Shape;178;p1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79" name="Shape 179"/>
        <p:cNvGrpSpPr/>
        <p:nvPr/>
      </p:nvGrpSpPr>
      <p:grpSpPr>
        <a:xfrm>
          <a:off x="0" y="0"/>
          <a:ext cx="0" cy="0"/>
          <a:chOff x="0" y="0"/>
          <a:chExt cx="0" cy="0"/>
        </a:xfrm>
      </p:grpSpPr>
      <p:sp>
        <p:nvSpPr>
          <p:cNvPr id="180" name="Google Shape;180;p20"/>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1" name="Google Shape;181;p20"/>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2" name="Google Shape;182;p20"/>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3" name="Google Shape;183;p20"/>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4" name="Google Shape;184;p20"/>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8" name="Google Shape;198;p2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199" name="Shape 199"/>
        <p:cNvGrpSpPr/>
        <p:nvPr/>
      </p:nvGrpSpPr>
      <p:grpSpPr>
        <a:xfrm>
          <a:off x="0" y="0"/>
          <a:ext cx="0" cy="0"/>
          <a:chOff x="0" y="0"/>
          <a:chExt cx="0" cy="0"/>
        </a:xfrm>
      </p:grpSpPr>
      <p:sp>
        <p:nvSpPr>
          <p:cNvPr id="200" name="Google Shape;200;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1"/>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2" name="Google Shape;202;p21"/>
          <p:cNvSpPr txBox="1"/>
          <p:nvPr>
            <p:ph idx="1" type="subTitle"/>
          </p:nvPr>
        </p:nvSpPr>
        <p:spPr>
          <a:xfrm>
            <a:off x="4457700" y="178707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03" name="Google Shape;203;p21"/>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4" name="Google Shape;204;p21"/>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05" name="Google Shape;205;p21"/>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6" name="Google Shape;206;p21"/>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1">
    <p:spTree>
      <p:nvGrpSpPr>
        <p:cNvPr id="207" name="Shape 207"/>
        <p:cNvGrpSpPr/>
        <p:nvPr/>
      </p:nvGrpSpPr>
      <p:grpSpPr>
        <a:xfrm>
          <a:off x="0" y="0"/>
          <a:ext cx="0" cy="0"/>
          <a:chOff x="0" y="0"/>
          <a:chExt cx="0" cy="0"/>
        </a:xfrm>
      </p:grpSpPr>
      <p:sp>
        <p:nvSpPr>
          <p:cNvPr id="208" name="Google Shape;208;p2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2"/>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0" name="Google Shape;210;p22"/>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1" name="Google Shape;211;p22"/>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2" name="Google Shape;212;p22"/>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3" name="Google Shape;213;p22"/>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4" name="Google Shape;214;p22"/>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2"/>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22"/>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7" name="Google Shape;217;p22"/>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18" name="Shape 218"/>
        <p:cNvGrpSpPr/>
        <p:nvPr/>
      </p:nvGrpSpPr>
      <p:grpSpPr>
        <a:xfrm>
          <a:off x="0" y="0"/>
          <a:ext cx="0" cy="0"/>
          <a:chOff x="0" y="0"/>
          <a:chExt cx="0" cy="0"/>
        </a:xfrm>
      </p:grpSpPr>
      <p:sp>
        <p:nvSpPr>
          <p:cNvPr id="219" name="Google Shape;219;p23"/>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0" name="Google Shape;220;p23"/>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2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24"/>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9" name="Google Shape;229;p24"/>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230"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25"/>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8" name="Google Shape;238;p25"/>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239" name="Shape 239"/>
        <p:cNvGrpSpPr/>
        <p:nvPr/>
      </p:nvGrpSpPr>
      <p:grpSpPr>
        <a:xfrm>
          <a:off x="0" y="0"/>
          <a:ext cx="0" cy="0"/>
          <a:chOff x="0" y="0"/>
          <a:chExt cx="0" cy="0"/>
        </a:xfrm>
      </p:grpSpPr>
      <p:sp>
        <p:nvSpPr>
          <p:cNvPr id="240" name="Google Shape;240;p26"/>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1" name="Google Shape;241;p26"/>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5" name="Google Shape;255;p26"/>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256" name="Shape 256"/>
        <p:cNvGrpSpPr/>
        <p:nvPr/>
      </p:nvGrpSpPr>
      <p:grpSpPr>
        <a:xfrm>
          <a:off x="0" y="0"/>
          <a:ext cx="0" cy="0"/>
          <a:chOff x="0" y="0"/>
          <a:chExt cx="0" cy="0"/>
        </a:xfrm>
      </p:grpSpPr>
      <p:grpSp>
        <p:nvGrpSpPr>
          <p:cNvPr id="257" name="Google Shape;257;p27"/>
          <p:cNvGrpSpPr/>
          <p:nvPr/>
        </p:nvGrpSpPr>
        <p:grpSpPr>
          <a:xfrm>
            <a:off x="-25" y="0"/>
            <a:ext cx="9144020" cy="342900"/>
            <a:chOff x="-25" y="0"/>
            <a:chExt cx="9144020" cy="342900"/>
          </a:xfrm>
        </p:grpSpPr>
        <p:sp>
          <p:nvSpPr>
            <p:cNvPr id="258" name="Google Shape;258;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215975" y="111150"/>
              <a:ext cx="642950" cy="120600"/>
              <a:chOff x="215975" y="152625"/>
              <a:chExt cx="642950" cy="120600"/>
            </a:xfrm>
          </p:grpSpPr>
          <p:sp>
            <p:nvSpPr>
              <p:cNvPr id="260" name="Google Shape;260;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 name="Google Shape;263;p27"/>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264" name="Google Shape;264;p2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65"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8"/>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9" name="Google Shape;279;p28"/>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280" name="Google Shape;280;p28"/>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8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288"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2" name="Google Shape;302;p30"/>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0" name="Google Shape;310;p30"/>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4" name="Google Shape;24;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 name="Google Shape;32;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4"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 name="Google Shape;36;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7" name="Google Shape;37;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48" name="Google Shape;48;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 name="Google Shape;67;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1" name="Shape 311"/>
        <p:cNvGrpSpPr/>
        <p:nvPr/>
      </p:nvGrpSpPr>
      <p:grpSpPr>
        <a:xfrm>
          <a:off x="0" y="0"/>
          <a:ext cx="0" cy="0"/>
          <a:chOff x="0" y="0"/>
          <a:chExt cx="0" cy="0"/>
        </a:xfrm>
      </p:grpSpPr>
      <p:sp>
        <p:nvSpPr>
          <p:cNvPr id="312" name="Google Shape;312;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13" name="Google Shape;313;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google.com/spreadsheets/d/1jMtizche21IYUIHHb1u4ZqHsGHOku3Cx5EwkfPUcpOg/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3.xml"/><Relationship Id="rId10" Type="http://schemas.openxmlformats.org/officeDocument/2006/relationships/slide" Target="/ppt/slides/slide33.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4.xml"/><Relationship Id="rId15" Type="http://schemas.openxmlformats.org/officeDocument/2006/relationships/slide" Target="/ppt/slides/slide35.xml"/><Relationship Id="rId14" Type="http://schemas.openxmlformats.org/officeDocument/2006/relationships/slide" Target="/ppt/slides/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hyperlink" Target="https://www.freepik.com/free-vector/organic-motiongraphics-landing-page-template_13184189.htm/?utm_source=slidesgo_template&amp;utm_medium=referral-link&amp;utm_campaign=sg_resources&amp;utm_content=freepik" TargetMode="External"/><Relationship Id="rId4" Type="http://schemas.openxmlformats.org/officeDocument/2006/relationships/hyperlink" Target="https://www.freepik.com/free-vector/hand-drawn-national-nurses-day-illustration_13234388.htm/?utm_source=slidesgo_template&amp;utm_medium=referral-link&amp;utm_campaign=sg_resources&amp;utm_content=freepik" TargetMode="External"/><Relationship Id="rId9" Type="http://schemas.openxmlformats.org/officeDocument/2006/relationships/hyperlink" Target="https://www.freepik.com/free-vector/young-doctors-health-professional-team_7388476.htm/?utm_source=slidesgo_template&amp;utm_medium=referral-link&amp;utm_campaign=sg_resources&amp;utm_content=freepik" TargetMode="External"/><Relationship Id="rId5" Type="http://schemas.openxmlformats.org/officeDocument/2006/relationships/hyperlink" Target="https://www.freepik.com/free-vector/nature-cosmetics-landing-page-template_9444711.htm/?utm_source=slidesgo_template&amp;utm_medium=referral-link&amp;utm_campaign=sg_resources&amp;utm_content=freepik" TargetMode="External"/><Relationship Id="rId6" Type="http://schemas.openxmlformats.org/officeDocument/2006/relationships/hyperlink" Target="https://www.freepik.com/free-vector/illustrated-medical-stickers-set_14235582.htm/?utm_source=slidesgo_template&amp;utm_medium=referral-link&amp;utm_campaign=sg_resources&amp;utm_content=freepik" TargetMode="External"/><Relationship Id="rId7" Type="http://schemas.openxmlformats.org/officeDocument/2006/relationships/hyperlink" Target="https://www.freepik.com/free-vector/medical-feast-illustration-with-thermometer-stethoscope_12503615.htm/?utm_source=slidesgo_template&amp;utm_medium=referral-link&amp;utm_campaign=sg_resources&amp;utm_content=freepik" TargetMode="External"/><Relationship Id="rId8" Type="http://schemas.openxmlformats.org/officeDocument/2006/relationships/hyperlink" Target="https://www.freepik.com/free-vector/health-clinic-poster-template_9926036.htm/?utm_source=slidesgo_template&amp;utm_medium=referral-link&amp;utm_campaign=sg_resources&amp;utm_content=freepik" TargetMode="External"/><Relationship Id="rId11" Type="http://schemas.openxmlformats.org/officeDocument/2006/relationships/hyperlink" Target="https://www.freepik.com/free-vector/world-health-day-flat-design_6944722.htm/?utm_source=slidesgo_template&amp;utm_medium=referral-link&amp;utm_campaign=sg_resources&amp;utm_content=freepik" TargetMode="External"/><Relationship Id="rId10" Type="http://schemas.openxmlformats.org/officeDocument/2006/relationships/hyperlink" Target="https://www.freepik.com/free-vector/self-care-health-concept_7775310.htm/?utm_source=slidesgo_template&amp;utm_medium=referral-link&amp;utm_campaign=sg_resources&amp;utm_content=freepik" TargetMode="External"/><Relationship Id="rId13" Type="http://schemas.openxmlformats.org/officeDocument/2006/relationships/hyperlink" Target="https://www.freepik.com/free-photo/close-up-patient-talking-doctor-online_12689763.htm/?utm_source=slidesgo_template&amp;utm_medium=referral-link&amp;utm_campaign=sg_resources&amp;utm_content=freepik" TargetMode="External"/><Relationship Id="rId12" Type="http://schemas.openxmlformats.org/officeDocument/2006/relationships/hyperlink" Target="https://www.freepik.com/free-photo/close-up-patient-talking-doctor-online_12689763.htm" TargetMode="External"/><Relationship Id="rId15" Type="http://schemas.openxmlformats.org/officeDocument/2006/relationships/hyperlink" Target="https://www.freepik.com/free-photo/cheerful-medics-team-lab_1906699.htm/?utm_source=slidesgo_template&amp;utm_medium=referral-link&amp;utm_campaign=sg_resources&amp;utm_content=freepik" TargetMode="External"/><Relationship Id="rId14"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1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fonts.google.com/specimen/Alata?query=alata" TargetMode="External"/><Relationship Id="rId4" Type="http://schemas.openxmlformats.org/officeDocument/2006/relationships/hyperlink" Target="https://fonts.google.com/specimen/Alata?query=alata" TargetMode="External"/><Relationship Id="rId5" Type="http://schemas.openxmlformats.org/officeDocument/2006/relationships/hyperlink" Target="https://fonts.google.com/specimen/Montserrat?query=monts" TargetMode="External"/><Relationship Id="rId6" Type="http://schemas.openxmlformats.org/officeDocument/2006/relationships/hyperlink" Target="https://fonts.google.com/specimen/Montserrat?query=mon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1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4613946" y="697900"/>
              <a:ext cx="4028811" cy="332995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4476284" y="4168083"/>
              <a:ext cx="4228512" cy="91836"/>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4476284" y="4168083"/>
              <a:ext cx="1848506" cy="94570"/>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222224" y="4120939"/>
              <a:ext cx="202435" cy="184238"/>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7638907" y="2002377"/>
              <a:ext cx="1430247" cy="2025484"/>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5266893" y="1680100"/>
              <a:ext cx="2860494" cy="1856615"/>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5391071" y="1788060"/>
              <a:ext cx="2614875" cy="1495023"/>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6176305" y="3536635"/>
              <a:ext cx="1041688" cy="302380"/>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5879485" y="3817331"/>
              <a:ext cx="1635322" cy="210544"/>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5987445" y="3479967"/>
              <a:ext cx="1432981" cy="110788"/>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5007883" y="3652703"/>
              <a:ext cx="688204" cy="375170"/>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4940466" y="3091217"/>
              <a:ext cx="831144" cy="561576"/>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4398025" y="3999590"/>
              <a:ext cx="4368906" cy="57704"/>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3"/>
            <p:cNvSpPr/>
            <p:nvPr/>
          </p:nvSpPr>
          <p:spPr>
            <a:xfrm flipH="1">
              <a:off x="5219363" y="937100"/>
              <a:ext cx="552233" cy="515696"/>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flipH="1">
              <a:off x="5360335" y="1047286"/>
              <a:ext cx="349268" cy="29595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flipH="1">
              <a:off x="5394676" y="1144718"/>
              <a:ext cx="293914" cy="108826"/>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7084550" y="622868"/>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3"/>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CENTER WEBSITE</a:t>
            </a:r>
            <a:endParaRPr/>
          </a:p>
        </p:txBody>
      </p:sp>
      <p:sp>
        <p:nvSpPr>
          <p:cNvPr id="396" name="Google Shape;396;p33"/>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97" name="Google Shape;397;p33"/>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9" name="Google Shape;859;p42"/>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a:t>
            </a:r>
            <a:endParaRPr/>
          </a:p>
        </p:txBody>
      </p:sp>
      <p:sp>
        <p:nvSpPr>
          <p:cNvPr id="860" name="Google Shape;860;p42"/>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and the closest one to the Sun</a:t>
            </a:r>
            <a:endParaRPr/>
          </a:p>
        </p:txBody>
      </p:sp>
      <p:sp>
        <p:nvSpPr>
          <p:cNvPr id="861" name="Google Shape;861;p42"/>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43"/>
            <p:cNvCxnSpPr/>
            <p:nvPr/>
          </p:nvCxnSpPr>
          <p:spPr>
            <a:xfrm>
              <a:off x="2291733" y="1363407"/>
              <a:ext cx="0" cy="1086000"/>
            </a:xfrm>
            <a:prstGeom prst="straightConnector1">
              <a:avLst/>
            </a:prstGeom>
            <a:noFill/>
            <a:ln cap="flat" cmpd="sng" w="19050">
              <a:solidFill>
                <a:schemeClr val="lt2"/>
              </a:solidFill>
              <a:prstDash val="solid"/>
              <a:round/>
              <a:headEnd len="med" w="med" type="none"/>
              <a:tailEnd len="med" w="med" type="none"/>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43"/>
            <p:cNvCxnSpPr/>
            <p:nvPr/>
          </p:nvCxnSpPr>
          <p:spPr>
            <a:xfrm>
              <a:off x="5237303" y="1363407"/>
              <a:ext cx="0" cy="1086000"/>
            </a:xfrm>
            <a:prstGeom prst="straightConnector1">
              <a:avLst/>
            </a:prstGeom>
            <a:noFill/>
            <a:ln cap="flat" cmpd="sng" w="19050">
              <a:solidFill>
                <a:schemeClr val="accent3"/>
              </a:solidFill>
              <a:prstDash val="solid"/>
              <a:round/>
              <a:headEnd len="med" w="med" type="none"/>
              <a:tailEnd len="med" w="med" type="none"/>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43"/>
            <p:cNvCxnSpPr/>
            <p:nvPr/>
          </p:nvCxnSpPr>
          <p:spPr>
            <a:xfrm>
              <a:off x="818826" y="2915932"/>
              <a:ext cx="0" cy="1086000"/>
            </a:xfrm>
            <a:prstGeom prst="straightConnector1">
              <a:avLst/>
            </a:prstGeom>
            <a:noFill/>
            <a:ln cap="flat" cmpd="sng" w="19050">
              <a:solidFill>
                <a:schemeClr val="dk1"/>
              </a:solidFill>
              <a:prstDash val="solid"/>
              <a:round/>
              <a:headEnd len="med" w="med" type="none"/>
              <a:tailEnd len="med" w="med" type="none"/>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43"/>
            <p:cNvCxnSpPr/>
            <p:nvPr/>
          </p:nvCxnSpPr>
          <p:spPr>
            <a:xfrm>
              <a:off x="3769108" y="2915932"/>
              <a:ext cx="0" cy="1086000"/>
            </a:xfrm>
            <a:prstGeom prst="straightConnector1">
              <a:avLst/>
            </a:prstGeom>
            <a:noFill/>
            <a:ln cap="flat" cmpd="sng" w="19050">
              <a:solidFill>
                <a:schemeClr val="accent1"/>
              </a:solidFill>
              <a:prstDash val="solid"/>
              <a:round/>
              <a:headEnd len="med" w="med" type="none"/>
              <a:tailEnd len="med" w="med" type="none"/>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43"/>
            <p:cNvCxnSpPr/>
            <p:nvPr/>
          </p:nvCxnSpPr>
          <p:spPr>
            <a:xfrm>
              <a:off x="6719402" y="2915932"/>
              <a:ext cx="0" cy="1086000"/>
            </a:xfrm>
            <a:prstGeom prst="straightConnector1">
              <a:avLst/>
            </a:prstGeom>
            <a:noFill/>
            <a:ln cap="flat" cmpd="sng" w="19050">
              <a:solidFill>
                <a:schemeClr val="accent4"/>
              </a:solidFill>
              <a:prstDash val="solid"/>
              <a:round/>
              <a:headEnd len="med" w="med" type="none"/>
              <a:tailEnd len="med" w="med" type="none"/>
            </a:ln>
          </p:spPr>
        </p:cxnSp>
      </p:grpSp>
      <p:sp>
        <p:nvSpPr>
          <p:cNvPr id="881" name="Google Shape;881;p4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a:t>
            </a:r>
            <a:r>
              <a:rPr lang="en">
                <a:latin typeface="Montserrat"/>
                <a:ea typeface="Montserrat"/>
                <a:cs typeface="Montserrat"/>
                <a:sym typeface="Montserrat"/>
              </a:rPr>
              <a: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902" name="Google Shape;902;p4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3" name="Google Shape;903;p4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904" name="Google Shape;904;p4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5" name="Google Shape;905;p4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 from the Sun</a:t>
            </a:r>
            <a:endParaRPr/>
          </a:p>
        </p:txBody>
      </p:sp>
      <p:sp>
        <p:nvSpPr>
          <p:cNvPr id="906" name="Google Shape;906;p4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07" name="Google Shape;907;p4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930" name="Google Shape;930;p45"/>
          <p:cNvSpPr txBox="1"/>
          <p:nvPr>
            <p:ph idx="2" type="title"/>
          </p:nvPr>
        </p:nvSpPr>
        <p:spPr>
          <a:xfrm>
            <a:off x="4457700" y="1326125"/>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120,000</a:t>
            </a:r>
            <a:endParaRPr/>
          </a:p>
        </p:txBody>
      </p:sp>
      <p:sp>
        <p:nvSpPr>
          <p:cNvPr id="931" name="Google Shape;931;p45"/>
          <p:cNvSpPr txBox="1"/>
          <p:nvPr>
            <p:ph idx="1" type="subTitle"/>
          </p:nvPr>
        </p:nvSpPr>
        <p:spPr>
          <a:xfrm>
            <a:off x="4239625" y="1787075"/>
            <a:ext cx="3447300" cy="41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Pluto is</a:t>
            </a:r>
            <a:r>
              <a:rPr lang="en"/>
              <a:t> now considered a dwarf planet</a:t>
            </a:r>
            <a:endParaRPr/>
          </a:p>
          <a:p>
            <a:pPr indent="0" lvl="0" marL="0" rtl="0" algn="r">
              <a:spcBef>
                <a:spcPts val="1200"/>
              </a:spcBef>
              <a:spcAft>
                <a:spcPts val="0"/>
              </a:spcAft>
              <a:buNone/>
            </a:pPr>
            <a:r>
              <a:t/>
            </a:r>
            <a:endParaRPr/>
          </a:p>
          <a:p>
            <a:pPr indent="0" lvl="0" marL="0" rtl="0" algn="r">
              <a:spcBef>
                <a:spcPts val="1200"/>
              </a:spcBef>
              <a:spcAft>
                <a:spcPts val="1200"/>
              </a:spcAft>
              <a:buNone/>
            </a:pPr>
            <a:r>
              <a:t/>
            </a:r>
            <a:endParaRPr/>
          </a:p>
        </p:txBody>
      </p:sp>
      <p:sp>
        <p:nvSpPr>
          <p:cNvPr id="932" name="Google Shape;932;p45"/>
          <p:cNvSpPr txBox="1"/>
          <p:nvPr>
            <p:ph idx="3" type="title"/>
          </p:nvPr>
        </p:nvSpPr>
        <p:spPr>
          <a:xfrm>
            <a:off x="4457700" y="2463350"/>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30,000</a:t>
            </a:r>
            <a:endParaRPr/>
          </a:p>
        </p:txBody>
      </p:sp>
      <p:sp>
        <p:nvSpPr>
          <p:cNvPr id="933" name="Google Shape;933;p45"/>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Mars is actually a cold place</a:t>
            </a:r>
            <a:endParaRPr/>
          </a:p>
        </p:txBody>
      </p:sp>
      <p:sp>
        <p:nvSpPr>
          <p:cNvPr id="934" name="Google Shape;934;p45"/>
          <p:cNvSpPr txBox="1"/>
          <p:nvPr>
            <p:ph idx="5" type="title"/>
          </p:nvPr>
        </p:nvSpPr>
        <p:spPr>
          <a:xfrm>
            <a:off x="4457700" y="3600575"/>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5,000</a:t>
            </a:r>
            <a:endParaRPr/>
          </a:p>
        </p:txBody>
      </p:sp>
      <p:sp>
        <p:nvSpPr>
          <p:cNvPr id="935" name="Google Shape;935;p45"/>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smallest of them all</a:t>
            </a:r>
            <a:endParaRPr/>
          </a:p>
        </p:txBody>
      </p:sp>
      <p:sp>
        <p:nvSpPr>
          <p:cNvPr id="936" name="Google Shape;936;p45"/>
          <p:cNvSpPr/>
          <p:nvPr/>
        </p:nvSpPr>
        <p:spPr>
          <a:xfrm>
            <a:off x="7801113" y="13954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a:off x="7801113" y="2520600"/>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7801113" y="36457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45"/>
          <p:cNvGrpSpPr/>
          <p:nvPr/>
        </p:nvGrpSpPr>
        <p:grpSpPr>
          <a:xfrm>
            <a:off x="7939537" y="3788422"/>
            <a:ext cx="361292" cy="352803"/>
            <a:chOff x="-28463700" y="3914875"/>
            <a:chExt cx="303275" cy="296150"/>
          </a:xfrm>
        </p:grpSpPr>
        <p:sp>
          <p:nvSpPr>
            <p:cNvPr id="940" name="Google Shape;940;p4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5"/>
          <p:cNvGrpSpPr/>
          <p:nvPr/>
        </p:nvGrpSpPr>
        <p:grpSpPr>
          <a:xfrm>
            <a:off x="7943757" y="1518934"/>
            <a:ext cx="352833" cy="352833"/>
            <a:chOff x="-26201650" y="3176075"/>
            <a:chExt cx="296175" cy="296175"/>
          </a:xfrm>
        </p:grpSpPr>
        <p:sp>
          <p:nvSpPr>
            <p:cNvPr id="943" name="Google Shape;943;p4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5"/>
          <p:cNvGrpSpPr/>
          <p:nvPr/>
        </p:nvGrpSpPr>
        <p:grpSpPr>
          <a:xfrm>
            <a:off x="7943776" y="2663260"/>
            <a:ext cx="352803" cy="352803"/>
            <a:chOff x="-23245675" y="3148525"/>
            <a:chExt cx="296150" cy="296150"/>
          </a:xfrm>
        </p:grpSpPr>
        <p:sp>
          <p:nvSpPr>
            <p:cNvPr id="946" name="Google Shape;946;p4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45"/>
          <p:cNvGrpSpPr/>
          <p:nvPr/>
        </p:nvGrpSpPr>
        <p:grpSpPr>
          <a:xfrm flipH="1">
            <a:off x="-548827" y="2033551"/>
            <a:ext cx="4788447" cy="2502859"/>
            <a:chOff x="436553" y="1730300"/>
            <a:chExt cx="4135458" cy="2161550"/>
          </a:xfrm>
        </p:grpSpPr>
        <p:sp>
          <p:nvSpPr>
            <p:cNvPr id="950" name="Google Shape;950;p45"/>
            <p:cNvSpPr/>
            <p:nvPr/>
          </p:nvSpPr>
          <p:spPr>
            <a:xfrm>
              <a:off x="436553" y="3447145"/>
              <a:ext cx="3797021" cy="328870"/>
            </a:xfrm>
            <a:custGeom>
              <a:rect b="b" l="l" r="r" t="t"/>
              <a:pathLst>
                <a:path extrusionOk="0" h="3810" w="43989">
                  <a:moveTo>
                    <a:pt x="33943" y="1"/>
                  </a:moveTo>
                  <a:cubicBezTo>
                    <a:pt x="29307" y="1"/>
                    <a:pt x="25415" y="516"/>
                    <a:pt x="24241" y="1203"/>
                  </a:cubicBezTo>
                  <a:cubicBezTo>
                    <a:pt x="23039" y="1088"/>
                    <a:pt x="21694" y="1031"/>
                    <a:pt x="20263" y="1031"/>
                  </a:cubicBezTo>
                  <a:cubicBezTo>
                    <a:pt x="20085" y="1028"/>
                    <a:pt x="19907" y="1026"/>
                    <a:pt x="19729" y="1026"/>
                  </a:cubicBezTo>
                  <a:cubicBezTo>
                    <a:pt x="18161" y="1026"/>
                    <a:pt x="16593" y="1137"/>
                    <a:pt x="15026" y="1317"/>
                  </a:cubicBezTo>
                  <a:cubicBezTo>
                    <a:pt x="12979" y="945"/>
                    <a:pt x="10907" y="770"/>
                    <a:pt x="8834" y="770"/>
                  </a:cubicBezTo>
                  <a:cubicBezTo>
                    <a:pt x="8675" y="770"/>
                    <a:pt x="8516" y="771"/>
                    <a:pt x="8358" y="773"/>
                  </a:cubicBezTo>
                  <a:cubicBezTo>
                    <a:pt x="3750" y="773"/>
                    <a:pt x="1" y="1403"/>
                    <a:pt x="1" y="2147"/>
                  </a:cubicBezTo>
                  <a:cubicBezTo>
                    <a:pt x="1" y="2920"/>
                    <a:pt x="3750" y="3549"/>
                    <a:pt x="8358" y="3549"/>
                  </a:cubicBezTo>
                  <a:cubicBezTo>
                    <a:pt x="10103" y="3549"/>
                    <a:pt x="11821" y="3463"/>
                    <a:pt x="13566" y="3234"/>
                  </a:cubicBezTo>
                  <a:cubicBezTo>
                    <a:pt x="15632" y="3610"/>
                    <a:pt x="17722" y="3810"/>
                    <a:pt x="19814" y="3810"/>
                  </a:cubicBezTo>
                  <a:cubicBezTo>
                    <a:pt x="19954" y="3810"/>
                    <a:pt x="20095" y="3809"/>
                    <a:pt x="20235" y="3807"/>
                  </a:cubicBezTo>
                  <a:cubicBezTo>
                    <a:pt x="23726" y="3807"/>
                    <a:pt x="26731" y="3463"/>
                    <a:pt x="27990" y="2948"/>
                  </a:cubicBezTo>
                  <a:cubicBezTo>
                    <a:pt x="29937" y="3149"/>
                    <a:pt x="31940" y="3263"/>
                    <a:pt x="33915" y="3263"/>
                  </a:cubicBezTo>
                  <a:cubicBezTo>
                    <a:pt x="39467" y="3263"/>
                    <a:pt x="43989" y="2548"/>
                    <a:pt x="43989" y="1632"/>
                  </a:cubicBezTo>
                  <a:cubicBezTo>
                    <a:pt x="43989" y="745"/>
                    <a:pt x="39495" y="1"/>
                    <a:pt x="339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3674390" y="1836470"/>
              <a:ext cx="102114" cy="117219"/>
            </a:xfrm>
            <a:custGeom>
              <a:rect b="b" l="l" r="r" t="t"/>
              <a:pathLst>
                <a:path extrusionOk="0" h="1358" w="1183">
                  <a:moveTo>
                    <a:pt x="1183" y="1"/>
                  </a:moveTo>
                  <a:lnTo>
                    <a:pt x="1183" y="1"/>
                  </a:lnTo>
                  <a:cubicBezTo>
                    <a:pt x="1097" y="230"/>
                    <a:pt x="954" y="487"/>
                    <a:pt x="782" y="688"/>
                  </a:cubicBezTo>
                  <a:cubicBezTo>
                    <a:pt x="668" y="773"/>
                    <a:pt x="582" y="859"/>
                    <a:pt x="468" y="945"/>
                  </a:cubicBezTo>
                  <a:cubicBezTo>
                    <a:pt x="382" y="1031"/>
                    <a:pt x="267" y="1088"/>
                    <a:pt x="153" y="1146"/>
                  </a:cubicBezTo>
                  <a:lnTo>
                    <a:pt x="124" y="1146"/>
                  </a:lnTo>
                  <a:cubicBezTo>
                    <a:pt x="1" y="1220"/>
                    <a:pt x="69" y="1357"/>
                    <a:pt x="182" y="1357"/>
                  </a:cubicBezTo>
                  <a:cubicBezTo>
                    <a:pt x="200" y="1357"/>
                    <a:pt x="219" y="1354"/>
                    <a:pt x="239" y="1346"/>
                  </a:cubicBezTo>
                  <a:cubicBezTo>
                    <a:pt x="353" y="1260"/>
                    <a:pt x="468" y="1174"/>
                    <a:pt x="582" y="1088"/>
                  </a:cubicBezTo>
                  <a:cubicBezTo>
                    <a:pt x="696" y="974"/>
                    <a:pt x="782" y="859"/>
                    <a:pt x="868" y="745"/>
                  </a:cubicBezTo>
                  <a:cubicBezTo>
                    <a:pt x="1011" y="516"/>
                    <a:pt x="1126" y="258"/>
                    <a:pt x="1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3363907" y="1811783"/>
              <a:ext cx="129476" cy="37117"/>
            </a:xfrm>
            <a:custGeom>
              <a:rect b="b" l="l" r="r" t="t"/>
              <a:pathLst>
                <a:path extrusionOk="0" h="430" w="1500">
                  <a:moveTo>
                    <a:pt x="1" y="1"/>
                  </a:moveTo>
                  <a:lnTo>
                    <a:pt x="1" y="1"/>
                  </a:lnTo>
                  <a:cubicBezTo>
                    <a:pt x="86" y="86"/>
                    <a:pt x="172" y="172"/>
                    <a:pt x="287" y="230"/>
                  </a:cubicBezTo>
                  <a:cubicBezTo>
                    <a:pt x="373" y="287"/>
                    <a:pt x="487" y="344"/>
                    <a:pt x="630" y="373"/>
                  </a:cubicBezTo>
                  <a:cubicBezTo>
                    <a:pt x="745" y="401"/>
                    <a:pt x="859" y="430"/>
                    <a:pt x="1002" y="430"/>
                  </a:cubicBezTo>
                  <a:cubicBezTo>
                    <a:pt x="1117" y="401"/>
                    <a:pt x="1260" y="373"/>
                    <a:pt x="1374" y="315"/>
                  </a:cubicBezTo>
                  <a:lnTo>
                    <a:pt x="1403" y="344"/>
                  </a:lnTo>
                  <a:cubicBezTo>
                    <a:pt x="1500" y="296"/>
                    <a:pt x="1392" y="125"/>
                    <a:pt x="1305" y="125"/>
                  </a:cubicBezTo>
                  <a:cubicBezTo>
                    <a:pt x="1288" y="125"/>
                    <a:pt x="1273" y="130"/>
                    <a:pt x="1260" y="144"/>
                  </a:cubicBezTo>
                  <a:cubicBezTo>
                    <a:pt x="1174" y="201"/>
                    <a:pt x="1088" y="258"/>
                    <a:pt x="974" y="258"/>
                  </a:cubicBezTo>
                  <a:cubicBezTo>
                    <a:pt x="916" y="272"/>
                    <a:pt x="859" y="280"/>
                    <a:pt x="802" y="280"/>
                  </a:cubicBezTo>
                  <a:cubicBezTo>
                    <a:pt x="745" y="280"/>
                    <a:pt x="687" y="272"/>
                    <a:pt x="630" y="258"/>
                  </a:cubicBezTo>
                  <a:cubicBezTo>
                    <a:pt x="516" y="258"/>
                    <a:pt x="401" y="230"/>
                    <a:pt x="315" y="172"/>
                  </a:cubicBezTo>
                  <a:cubicBezTo>
                    <a:pt x="201" y="144"/>
                    <a:pt x="87" y="8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3314534" y="1948855"/>
              <a:ext cx="101337" cy="36944"/>
            </a:xfrm>
            <a:custGeom>
              <a:rect b="b" l="l" r="r" t="t"/>
              <a:pathLst>
                <a:path extrusionOk="0" h="428" w="1174">
                  <a:moveTo>
                    <a:pt x="1059" y="1"/>
                  </a:moveTo>
                  <a:cubicBezTo>
                    <a:pt x="1030" y="1"/>
                    <a:pt x="1002" y="15"/>
                    <a:pt x="973" y="44"/>
                  </a:cubicBezTo>
                  <a:cubicBezTo>
                    <a:pt x="859" y="158"/>
                    <a:pt x="687" y="244"/>
                    <a:pt x="544" y="301"/>
                  </a:cubicBezTo>
                  <a:cubicBezTo>
                    <a:pt x="418" y="343"/>
                    <a:pt x="277" y="370"/>
                    <a:pt x="143" y="370"/>
                  </a:cubicBezTo>
                  <a:cubicBezTo>
                    <a:pt x="94" y="370"/>
                    <a:pt x="46" y="366"/>
                    <a:pt x="0" y="359"/>
                  </a:cubicBezTo>
                  <a:lnTo>
                    <a:pt x="0" y="359"/>
                  </a:lnTo>
                  <a:cubicBezTo>
                    <a:pt x="126" y="401"/>
                    <a:pt x="267" y="427"/>
                    <a:pt x="412" y="427"/>
                  </a:cubicBezTo>
                  <a:cubicBezTo>
                    <a:pt x="465" y="427"/>
                    <a:pt x="519" y="424"/>
                    <a:pt x="573" y="416"/>
                  </a:cubicBezTo>
                  <a:cubicBezTo>
                    <a:pt x="773" y="387"/>
                    <a:pt x="945" y="330"/>
                    <a:pt x="1116" y="216"/>
                  </a:cubicBezTo>
                  <a:lnTo>
                    <a:pt x="1145" y="187"/>
                  </a:lnTo>
                  <a:cubicBezTo>
                    <a:pt x="1174" y="158"/>
                    <a:pt x="1174" y="72"/>
                    <a:pt x="1145" y="44"/>
                  </a:cubicBezTo>
                  <a:cubicBezTo>
                    <a:pt x="1116" y="15"/>
                    <a:pt x="1088" y="1"/>
                    <a:pt x="1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3329294" y="1876003"/>
              <a:ext cx="69313" cy="85282"/>
            </a:xfrm>
            <a:custGeom>
              <a:rect b="b" l="l" r="r" t="t"/>
              <a:pathLst>
                <a:path extrusionOk="0" h="988" w="803">
                  <a:moveTo>
                    <a:pt x="1" y="1"/>
                  </a:moveTo>
                  <a:cubicBezTo>
                    <a:pt x="144" y="115"/>
                    <a:pt x="316" y="230"/>
                    <a:pt x="430" y="401"/>
                  </a:cubicBezTo>
                  <a:cubicBezTo>
                    <a:pt x="516" y="459"/>
                    <a:pt x="545" y="544"/>
                    <a:pt x="573" y="630"/>
                  </a:cubicBezTo>
                  <a:cubicBezTo>
                    <a:pt x="602" y="688"/>
                    <a:pt x="573" y="745"/>
                    <a:pt x="545" y="773"/>
                  </a:cubicBezTo>
                  <a:lnTo>
                    <a:pt x="516" y="802"/>
                  </a:lnTo>
                  <a:cubicBezTo>
                    <a:pt x="431" y="887"/>
                    <a:pt x="503" y="987"/>
                    <a:pt x="593" y="987"/>
                  </a:cubicBezTo>
                  <a:cubicBezTo>
                    <a:pt x="624" y="987"/>
                    <a:pt x="658" y="975"/>
                    <a:pt x="688" y="945"/>
                  </a:cubicBezTo>
                  <a:cubicBezTo>
                    <a:pt x="774" y="859"/>
                    <a:pt x="802" y="688"/>
                    <a:pt x="745" y="573"/>
                  </a:cubicBezTo>
                  <a:cubicBezTo>
                    <a:pt x="688" y="459"/>
                    <a:pt x="602" y="373"/>
                    <a:pt x="516" y="315"/>
                  </a:cubicBezTo>
                  <a:cubicBezTo>
                    <a:pt x="344" y="172"/>
                    <a:pt x="173" y="8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3420704" y="2140306"/>
              <a:ext cx="338537" cy="51963"/>
            </a:xfrm>
            <a:custGeom>
              <a:rect b="b" l="l" r="r" t="t"/>
              <a:pathLst>
                <a:path extrusionOk="0" h="602" w="3922">
                  <a:moveTo>
                    <a:pt x="1" y="1"/>
                  </a:moveTo>
                  <a:lnTo>
                    <a:pt x="1" y="1"/>
                  </a:lnTo>
                  <a:cubicBezTo>
                    <a:pt x="287" y="144"/>
                    <a:pt x="602" y="259"/>
                    <a:pt x="917" y="373"/>
                  </a:cubicBezTo>
                  <a:cubicBezTo>
                    <a:pt x="1231" y="459"/>
                    <a:pt x="1546" y="516"/>
                    <a:pt x="1861" y="573"/>
                  </a:cubicBezTo>
                  <a:cubicBezTo>
                    <a:pt x="2205" y="602"/>
                    <a:pt x="2519" y="602"/>
                    <a:pt x="2863" y="602"/>
                  </a:cubicBezTo>
                  <a:cubicBezTo>
                    <a:pt x="3178" y="573"/>
                    <a:pt x="3521" y="516"/>
                    <a:pt x="3836" y="402"/>
                  </a:cubicBezTo>
                  <a:cubicBezTo>
                    <a:pt x="3893" y="373"/>
                    <a:pt x="3922" y="316"/>
                    <a:pt x="3893" y="259"/>
                  </a:cubicBezTo>
                  <a:cubicBezTo>
                    <a:pt x="3872" y="217"/>
                    <a:pt x="3836" y="190"/>
                    <a:pt x="3795" y="190"/>
                  </a:cubicBezTo>
                  <a:cubicBezTo>
                    <a:pt x="3781" y="190"/>
                    <a:pt x="3765" y="194"/>
                    <a:pt x="3750" y="201"/>
                  </a:cubicBezTo>
                  <a:cubicBezTo>
                    <a:pt x="3464" y="316"/>
                    <a:pt x="3149" y="402"/>
                    <a:pt x="2834" y="430"/>
                  </a:cubicBezTo>
                  <a:cubicBezTo>
                    <a:pt x="2612" y="450"/>
                    <a:pt x="2389" y="471"/>
                    <a:pt x="2166" y="471"/>
                  </a:cubicBezTo>
                  <a:cubicBezTo>
                    <a:pt x="2074" y="471"/>
                    <a:pt x="1982" y="467"/>
                    <a:pt x="1890" y="459"/>
                  </a:cubicBezTo>
                  <a:cubicBezTo>
                    <a:pt x="1546" y="430"/>
                    <a:pt x="1231" y="373"/>
                    <a:pt x="917" y="316"/>
                  </a:cubicBezTo>
                  <a:cubicBezTo>
                    <a:pt x="602" y="230"/>
                    <a:pt x="316" y="11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3428127" y="2078589"/>
              <a:ext cx="84073" cy="98920"/>
            </a:xfrm>
            <a:custGeom>
              <a:rect b="b" l="l" r="r" t="t"/>
              <a:pathLst>
                <a:path extrusionOk="0" h="1146" w="974">
                  <a:moveTo>
                    <a:pt x="1" y="0"/>
                  </a:moveTo>
                  <a:cubicBezTo>
                    <a:pt x="144" y="0"/>
                    <a:pt x="258" y="58"/>
                    <a:pt x="373" y="115"/>
                  </a:cubicBezTo>
                  <a:cubicBezTo>
                    <a:pt x="459" y="172"/>
                    <a:pt x="544" y="258"/>
                    <a:pt x="602" y="373"/>
                  </a:cubicBezTo>
                  <a:cubicBezTo>
                    <a:pt x="716" y="573"/>
                    <a:pt x="773" y="802"/>
                    <a:pt x="773" y="1031"/>
                  </a:cubicBezTo>
                  <a:lnTo>
                    <a:pt x="745" y="1031"/>
                  </a:lnTo>
                  <a:cubicBezTo>
                    <a:pt x="745" y="1117"/>
                    <a:pt x="802" y="1145"/>
                    <a:pt x="888" y="1145"/>
                  </a:cubicBezTo>
                  <a:cubicBezTo>
                    <a:pt x="945" y="1117"/>
                    <a:pt x="974" y="1088"/>
                    <a:pt x="974" y="1002"/>
                  </a:cubicBezTo>
                  <a:cubicBezTo>
                    <a:pt x="945" y="888"/>
                    <a:pt x="917" y="745"/>
                    <a:pt x="859" y="630"/>
                  </a:cubicBezTo>
                  <a:cubicBezTo>
                    <a:pt x="831" y="516"/>
                    <a:pt x="745" y="401"/>
                    <a:pt x="688" y="287"/>
                  </a:cubicBezTo>
                  <a:cubicBezTo>
                    <a:pt x="602" y="201"/>
                    <a:pt x="487" y="115"/>
                    <a:pt x="373" y="58"/>
                  </a:cubicBezTo>
                  <a:cubicBezTo>
                    <a:pt x="258" y="0"/>
                    <a:pt x="144"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3336718" y="2155756"/>
              <a:ext cx="160723" cy="49546"/>
            </a:xfrm>
            <a:custGeom>
              <a:rect b="b" l="l" r="r" t="t"/>
              <a:pathLst>
                <a:path extrusionOk="0" h="574" w="1862">
                  <a:moveTo>
                    <a:pt x="1732" y="1"/>
                  </a:moveTo>
                  <a:cubicBezTo>
                    <a:pt x="1704" y="1"/>
                    <a:pt x="1675" y="8"/>
                    <a:pt x="1661" y="22"/>
                  </a:cubicBezTo>
                  <a:cubicBezTo>
                    <a:pt x="1546" y="137"/>
                    <a:pt x="1432" y="223"/>
                    <a:pt x="1289" y="280"/>
                  </a:cubicBezTo>
                  <a:cubicBezTo>
                    <a:pt x="1174" y="366"/>
                    <a:pt x="1031" y="394"/>
                    <a:pt x="888" y="452"/>
                  </a:cubicBezTo>
                  <a:cubicBezTo>
                    <a:pt x="769" y="475"/>
                    <a:pt x="646" y="489"/>
                    <a:pt x="522" y="489"/>
                  </a:cubicBezTo>
                  <a:cubicBezTo>
                    <a:pt x="346" y="489"/>
                    <a:pt x="168" y="461"/>
                    <a:pt x="1" y="394"/>
                  </a:cubicBezTo>
                  <a:lnTo>
                    <a:pt x="1" y="394"/>
                  </a:lnTo>
                  <a:cubicBezTo>
                    <a:pt x="239" y="514"/>
                    <a:pt x="498" y="573"/>
                    <a:pt x="759" y="573"/>
                  </a:cubicBezTo>
                  <a:cubicBezTo>
                    <a:pt x="812" y="573"/>
                    <a:pt x="864" y="571"/>
                    <a:pt x="917" y="566"/>
                  </a:cubicBezTo>
                  <a:cubicBezTo>
                    <a:pt x="1060" y="537"/>
                    <a:pt x="1231" y="480"/>
                    <a:pt x="1374" y="423"/>
                  </a:cubicBezTo>
                  <a:cubicBezTo>
                    <a:pt x="1518" y="366"/>
                    <a:pt x="1661" y="280"/>
                    <a:pt x="1804" y="194"/>
                  </a:cubicBezTo>
                  <a:cubicBezTo>
                    <a:pt x="1861" y="137"/>
                    <a:pt x="1861" y="80"/>
                    <a:pt x="1804" y="22"/>
                  </a:cubicBezTo>
                  <a:cubicBezTo>
                    <a:pt x="1789" y="8"/>
                    <a:pt x="1761" y="1"/>
                    <a:pt x="1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3650480" y="1821710"/>
              <a:ext cx="42037" cy="225807"/>
            </a:xfrm>
            <a:custGeom>
              <a:rect b="b" l="l" r="r" t="t"/>
              <a:pathLst>
                <a:path extrusionOk="0" h="2616" w="487">
                  <a:moveTo>
                    <a:pt x="0" y="0"/>
                  </a:moveTo>
                  <a:cubicBezTo>
                    <a:pt x="201" y="372"/>
                    <a:pt x="315" y="801"/>
                    <a:pt x="315" y="1231"/>
                  </a:cubicBezTo>
                  <a:cubicBezTo>
                    <a:pt x="344" y="1431"/>
                    <a:pt x="315" y="1660"/>
                    <a:pt x="287" y="1860"/>
                  </a:cubicBezTo>
                  <a:cubicBezTo>
                    <a:pt x="258" y="2061"/>
                    <a:pt x="201" y="2261"/>
                    <a:pt x="115" y="2433"/>
                  </a:cubicBezTo>
                  <a:lnTo>
                    <a:pt x="115" y="2461"/>
                  </a:lnTo>
                  <a:cubicBezTo>
                    <a:pt x="86" y="2519"/>
                    <a:pt x="115" y="2576"/>
                    <a:pt x="172" y="2604"/>
                  </a:cubicBezTo>
                  <a:cubicBezTo>
                    <a:pt x="187" y="2612"/>
                    <a:pt x="203" y="2616"/>
                    <a:pt x="218" y="2616"/>
                  </a:cubicBezTo>
                  <a:cubicBezTo>
                    <a:pt x="258" y="2616"/>
                    <a:pt x="294" y="2589"/>
                    <a:pt x="315" y="2547"/>
                  </a:cubicBezTo>
                  <a:cubicBezTo>
                    <a:pt x="401" y="2318"/>
                    <a:pt x="430" y="2118"/>
                    <a:pt x="458" y="1889"/>
                  </a:cubicBezTo>
                  <a:cubicBezTo>
                    <a:pt x="487" y="1660"/>
                    <a:pt x="458" y="1431"/>
                    <a:pt x="430" y="1202"/>
                  </a:cubicBezTo>
                  <a:cubicBezTo>
                    <a:pt x="372" y="773"/>
                    <a:pt x="229" y="37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3601107" y="1809280"/>
              <a:ext cx="88993" cy="106343"/>
            </a:xfrm>
            <a:custGeom>
              <a:rect b="b" l="l" r="r" t="t"/>
              <a:pathLst>
                <a:path extrusionOk="0" h="1232" w="1031">
                  <a:moveTo>
                    <a:pt x="0" y="1"/>
                  </a:moveTo>
                  <a:lnTo>
                    <a:pt x="0" y="1"/>
                  </a:lnTo>
                  <a:cubicBezTo>
                    <a:pt x="57" y="259"/>
                    <a:pt x="143" y="487"/>
                    <a:pt x="286" y="716"/>
                  </a:cubicBezTo>
                  <a:cubicBezTo>
                    <a:pt x="429" y="917"/>
                    <a:pt x="658" y="1088"/>
                    <a:pt x="887" y="1232"/>
                  </a:cubicBezTo>
                  <a:cubicBezTo>
                    <a:pt x="944" y="1232"/>
                    <a:pt x="1002" y="1203"/>
                    <a:pt x="1030" y="1146"/>
                  </a:cubicBezTo>
                  <a:cubicBezTo>
                    <a:pt x="1030" y="1088"/>
                    <a:pt x="1002" y="1031"/>
                    <a:pt x="944" y="1003"/>
                  </a:cubicBezTo>
                  <a:cubicBezTo>
                    <a:pt x="830" y="974"/>
                    <a:pt x="744" y="917"/>
                    <a:pt x="630" y="860"/>
                  </a:cubicBezTo>
                  <a:cubicBezTo>
                    <a:pt x="544" y="802"/>
                    <a:pt x="458" y="716"/>
                    <a:pt x="372" y="631"/>
                  </a:cubicBezTo>
                  <a:cubicBezTo>
                    <a:pt x="200" y="459"/>
                    <a:pt x="86" y="23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3601107" y="2086012"/>
              <a:ext cx="91410" cy="104789"/>
            </a:xfrm>
            <a:custGeom>
              <a:rect b="b" l="l" r="r" t="t"/>
              <a:pathLst>
                <a:path extrusionOk="0" h="1214" w="1059">
                  <a:moveTo>
                    <a:pt x="0" y="0"/>
                  </a:moveTo>
                  <a:lnTo>
                    <a:pt x="0" y="0"/>
                  </a:lnTo>
                  <a:cubicBezTo>
                    <a:pt x="57" y="229"/>
                    <a:pt x="143" y="487"/>
                    <a:pt x="286" y="687"/>
                  </a:cubicBezTo>
                  <a:cubicBezTo>
                    <a:pt x="372" y="802"/>
                    <a:pt x="458" y="888"/>
                    <a:pt x="544" y="973"/>
                  </a:cubicBezTo>
                  <a:cubicBezTo>
                    <a:pt x="658" y="1059"/>
                    <a:pt x="773" y="1145"/>
                    <a:pt x="887" y="1202"/>
                  </a:cubicBezTo>
                  <a:cubicBezTo>
                    <a:pt x="903" y="1210"/>
                    <a:pt x="918" y="1214"/>
                    <a:pt x="933" y="1214"/>
                  </a:cubicBezTo>
                  <a:cubicBezTo>
                    <a:pt x="973" y="1214"/>
                    <a:pt x="1009" y="1187"/>
                    <a:pt x="1030" y="1145"/>
                  </a:cubicBezTo>
                  <a:cubicBezTo>
                    <a:pt x="1059" y="1059"/>
                    <a:pt x="1002" y="1002"/>
                    <a:pt x="944" y="1002"/>
                  </a:cubicBezTo>
                  <a:cubicBezTo>
                    <a:pt x="830" y="945"/>
                    <a:pt x="744" y="916"/>
                    <a:pt x="658" y="830"/>
                  </a:cubicBezTo>
                  <a:cubicBezTo>
                    <a:pt x="544" y="773"/>
                    <a:pt x="458" y="687"/>
                    <a:pt x="372" y="630"/>
                  </a:cubicBezTo>
                  <a:cubicBezTo>
                    <a:pt x="200" y="430"/>
                    <a:pt x="86" y="229"/>
                    <a:pt x="0"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3795665" y="1997106"/>
              <a:ext cx="143891" cy="310829"/>
            </a:xfrm>
            <a:custGeom>
              <a:rect b="b" l="l" r="r" t="t"/>
              <a:pathLst>
                <a:path extrusionOk="0" h="3601" w="1667">
                  <a:moveTo>
                    <a:pt x="1667" y="0"/>
                  </a:moveTo>
                  <a:cubicBezTo>
                    <a:pt x="1638" y="315"/>
                    <a:pt x="1581" y="630"/>
                    <a:pt x="1524" y="944"/>
                  </a:cubicBezTo>
                  <a:cubicBezTo>
                    <a:pt x="1438" y="1259"/>
                    <a:pt x="1323" y="1574"/>
                    <a:pt x="1209" y="1860"/>
                  </a:cubicBezTo>
                  <a:cubicBezTo>
                    <a:pt x="1066" y="2146"/>
                    <a:pt x="894" y="2433"/>
                    <a:pt x="722" y="2690"/>
                  </a:cubicBezTo>
                  <a:cubicBezTo>
                    <a:pt x="551" y="2948"/>
                    <a:pt x="322" y="3205"/>
                    <a:pt x="93" y="3406"/>
                  </a:cubicBezTo>
                  <a:cubicBezTo>
                    <a:pt x="0" y="3475"/>
                    <a:pt x="76" y="3601"/>
                    <a:pt x="169" y="3601"/>
                  </a:cubicBezTo>
                  <a:cubicBezTo>
                    <a:pt x="191" y="3601"/>
                    <a:pt x="214" y="3594"/>
                    <a:pt x="236" y="3577"/>
                  </a:cubicBezTo>
                  <a:cubicBezTo>
                    <a:pt x="465" y="3320"/>
                    <a:pt x="694" y="3062"/>
                    <a:pt x="866" y="2776"/>
                  </a:cubicBezTo>
                  <a:cubicBezTo>
                    <a:pt x="1037" y="2519"/>
                    <a:pt x="1180" y="2204"/>
                    <a:pt x="1295" y="1918"/>
                  </a:cubicBezTo>
                  <a:cubicBezTo>
                    <a:pt x="1409" y="1603"/>
                    <a:pt x="1495" y="1288"/>
                    <a:pt x="1552" y="973"/>
                  </a:cubicBezTo>
                  <a:cubicBezTo>
                    <a:pt x="1610" y="630"/>
                    <a:pt x="1667" y="315"/>
                    <a:pt x="1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3870329" y="1977339"/>
              <a:ext cx="64307" cy="117133"/>
            </a:xfrm>
            <a:custGeom>
              <a:rect b="b" l="l" r="r" t="t"/>
              <a:pathLst>
                <a:path extrusionOk="0" h="1357" w="745">
                  <a:moveTo>
                    <a:pt x="115" y="0"/>
                  </a:moveTo>
                  <a:cubicBezTo>
                    <a:pt x="58" y="86"/>
                    <a:pt x="29" y="229"/>
                    <a:pt x="1" y="343"/>
                  </a:cubicBezTo>
                  <a:cubicBezTo>
                    <a:pt x="1" y="487"/>
                    <a:pt x="29" y="601"/>
                    <a:pt x="58" y="744"/>
                  </a:cubicBezTo>
                  <a:cubicBezTo>
                    <a:pt x="115" y="859"/>
                    <a:pt x="201" y="973"/>
                    <a:pt x="287" y="1059"/>
                  </a:cubicBezTo>
                  <a:cubicBezTo>
                    <a:pt x="373" y="1173"/>
                    <a:pt x="458" y="1259"/>
                    <a:pt x="573" y="1345"/>
                  </a:cubicBezTo>
                  <a:cubicBezTo>
                    <a:pt x="588" y="1353"/>
                    <a:pt x="604" y="1356"/>
                    <a:pt x="618" y="1356"/>
                  </a:cubicBezTo>
                  <a:cubicBezTo>
                    <a:pt x="659" y="1356"/>
                    <a:pt x="695" y="1330"/>
                    <a:pt x="716" y="1288"/>
                  </a:cubicBezTo>
                  <a:cubicBezTo>
                    <a:pt x="745" y="1231"/>
                    <a:pt x="745" y="1173"/>
                    <a:pt x="687" y="1145"/>
                  </a:cubicBezTo>
                  <a:cubicBezTo>
                    <a:pt x="458" y="1030"/>
                    <a:pt x="287" y="887"/>
                    <a:pt x="172" y="687"/>
                  </a:cubicBezTo>
                  <a:cubicBezTo>
                    <a:pt x="115" y="572"/>
                    <a:pt x="58" y="458"/>
                    <a:pt x="58" y="343"/>
                  </a:cubicBezTo>
                  <a:cubicBezTo>
                    <a:pt x="58" y="229"/>
                    <a:pt x="86" y="115"/>
                    <a:pt x="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3919703" y="1947646"/>
              <a:ext cx="101423" cy="129563"/>
            </a:xfrm>
            <a:custGeom>
              <a:rect b="b" l="l" r="r" t="t"/>
              <a:pathLst>
                <a:path extrusionOk="0" h="1501" w="1175">
                  <a:moveTo>
                    <a:pt x="1174" y="1"/>
                  </a:moveTo>
                  <a:cubicBezTo>
                    <a:pt x="1146" y="287"/>
                    <a:pt x="1031" y="573"/>
                    <a:pt x="831" y="802"/>
                  </a:cubicBezTo>
                  <a:cubicBezTo>
                    <a:pt x="716" y="916"/>
                    <a:pt x="631" y="1002"/>
                    <a:pt x="487" y="1088"/>
                  </a:cubicBezTo>
                  <a:cubicBezTo>
                    <a:pt x="373" y="1174"/>
                    <a:pt x="230" y="1231"/>
                    <a:pt x="115" y="1289"/>
                  </a:cubicBezTo>
                  <a:lnTo>
                    <a:pt x="87" y="1289"/>
                  </a:lnTo>
                  <a:cubicBezTo>
                    <a:pt x="30" y="1317"/>
                    <a:pt x="1" y="1374"/>
                    <a:pt x="30" y="1432"/>
                  </a:cubicBezTo>
                  <a:cubicBezTo>
                    <a:pt x="50" y="1474"/>
                    <a:pt x="87" y="1500"/>
                    <a:pt x="127" y="1500"/>
                  </a:cubicBezTo>
                  <a:cubicBezTo>
                    <a:pt x="142" y="1500"/>
                    <a:pt x="157" y="1497"/>
                    <a:pt x="173" y="1489"/>
                  </a:cubicBezTo>
                  <a:cubicBezTo>
                    <a:pt x="316" y="1432"/>
                    <a:pt x="459" y="1346"/>
                    <a:pt x="573" y="1231"/>
                  </a:cubicBezTo>
                  <a:cubicBezTo>
                    <a:pt x="716" y="1117"/>
                    <a:pt x="802" y="1002"/>
                    <a:pt x="917" y="888"/>
                  </a:cubicBezTo>
                  <a:cubicBezTo>
                    <a:pt x="1088" y="630"/>
                    <a:pt x="1174" y="315"/>
                    <a:pt x="1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3806109" y="2127962"/>
              <a:ext cx="56883" cy="126110"/>
            </a:xfrm>
            <a:custGeom>
              <a:rect b="b" l="l" r="r" t="t"/>
              <a:pathLst>
                <a:path extrusionOk="0" h="1461" w="659">
                  <a:moveTo>
                    <a:pt x="430" y="1317"/>
                  </a:moveTo>
                  <a:lnTo>
                    <a:pt x="430" y="1346"/>
                  </a:lnTo>
                  <a:lnTo>
                    <a:pt x="432" y="1346"/>
                  </a:lnTo>
                  <a:cubicBezTo>
                    <a:pt x="431" y="1337"/>
                    <a:pt x="430" y="1328"/>
                    <a:pt x="430" y="1317"/>
                  </a:cubicBezTo>
                  <a:close/>
                  <a:moveTo>
                    <a:pt x="0" y="1"/>
                  </a:moveTo>
                  <a:lnTo>
                    <a:pt x="0" y="1"/>
                  </a:lnTo>
                  <a:cubicBezTo>
                    <a:pt x="172" y="173"/>
                    <a:pt x="287" y="402"/>
                    <a:pt x="372" y="630"/>
                  </a:cubicBezTo>
                  <a:cubicBezTo>
                    <a:pt x="401" y="745"/>
                    <a:pt x="430" y="859"/>
                    <a:pt x="458" y="974"/>
                  </a:cubicBezTo>
                  <a:cubicBezTo>
                    <a:pt x="458" y="1088"/>
                    <a:pt x="458" y="1231"/>
                    <a:pt x="458" y="1346"/>
                  </a:cubicBezTo>
                  <a:lnTo>
                    <a:pt x="432" y="1346"/>
                  </a:lnTo>
                  <a:cubicBezTo>
                    <a:pt x="443" y="1410"/>
                    <a:pt x="494" y="1435"/>
                    <a:pt x="544" y="1460"/>
                  </a:cubicBezTo>
                  <a:cubicBezTo>
                    <a:pt x="601" y="1460"/>
                    <a:pt x="659" y="1403"/>
                    <a:pt x="659" y="1346"/>
                  </a:cubicBezTo>
                  <a:cubicBezTo>
                    <a:pt x="659" y="1203"/>
                    <a:pt x="630" y="1060"/>
                    <a:pt x="601" y="945"/>
                  </a:cubicBezTo>
                  <a:cubicBezTo>
                    <a:pt x="573" y="802"/>
                    <a:pt x="544" y="688"/>
                    <a:pt x="487" y="573"/>
                  </a:cubicBezTo>
                  <a:cubicBezTo>
                    <a:pt x="372" y="344"/>
                    <a:pt x="201" y="144"/>
                    <a:pt x="0"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3329294" y="1922960"/>
              <a:ext cx="291581" cy="52913"/>
            </a:xfrm>
            <a:custGeom>
              <a:rect b="b" l="l" r="r" t="t"/>
              <a:pathLst>
                <a:path extrusionOk="0" h="613" w="3378">
                  <a:moveTo>
                    <a:pt x="1" y="0"/>
                  </a:moveTo>
                  <a:lnTo>
                    <a:pt x="1" y="0"/>
                  </a:lnTo>
                  <a:cubicBezTo>
                    <a:pt x="459" y="344"/>
                    <a:pt x="1003" y="544"/>
                    <a:pt x="1575" y="573"/>
                  </a:cubicBezTo>
                  <a:cubicBezTo>
                    <a:pt x="1819" y="599"/>
                    <a:pt x="2070" y="613"/>
                    <a:pt x="2323" y="613"/>
                  </a:cubicBezTo>
                  <a:cubicBezTo>
                    <a:pt x="2633" y="613"/>
                    <a:pt x="2948" y="591"/>
                    <a:pt x="3264" y="544"/>
                  </a:cubicBezTo>
                  <a:cubicBezTo>
                    <a:pt x="3321" y="516"/>
                    <a:pt x="3378" y="458"/>
                    <a:pt x="3349" y="401"/>
                  </a:cubicBezTo>
                  <a:cubicBezTo>
                    <a:pt x="3349" y="344"/>
                    <a:pt x="3292" y="315"/>
                    <a:pt x="3206" y="315"/>
                  </a:cubicBezTo>
                  <a:cubicBezTo>
                    <a:pt x="2780" y="410"/>
                    <a:pt x="2313" y="466"/>
                    <a:pt x="1857" y="466"/>
                  </a:cubicBezTo>
                  <a:cubicBezTo>
                    <a:pt x="1762" y="466"/>
                    <a:pt x="1668" y="463"/>
                    <a:pt x="1575" y="458"/>
                  </a:cubicBezTo>
                  <a:cubicBezTo>
                    <a:pt x="1031" y="458"/>
                    <a:pt x="487" y="28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3398521" y="1774753"/>
              <a:ext cx="513934" cy="835035"/>
            </a:xfrm>
            <a:custGeom>
              <a:rect b="b" l="l" r="r" t="t"/>
              <a:pathLst>
                <a:path extrusionOk="0" h="9674" w="5954">
                  <a:moveTo>
                    <a:pt x="0" y="0"/>
                  </a:moveTo>
                  <a:lnTo>
                    <a:pt x="0" y="0"/>
                  </a:lnTo>
                  <a:cubicBezTo>
                    <a:pt x="773" y="544"/>
                    <a:pt x="1488" y="1202"/>
                    <a:pt x="2118" y="1918"/>
                  </a:cubicBezTo>
                  <a:cubicBezTo>
                    <a:pt x="2404" y="2290"/>
                    <a:pt x="2690" y="2662"/>
                    <a:pt x="2977" y="3063"/>
                  </a:cubicBezTo>
                  <a:cubicBezTo>
                    <a:pt x="3206" y="3463"/>
                    <a:pt x="3492" y="3864"/>
                    <a:pt x="3692" y="4293"/>
                  </a:cubicBezTo>
                  <a:cubicBezTo>
                    <a:pt x="4121" y="5123"/>
                    <a:pt x="4465" y="6010"/>
                    <a:pt x="4722" y="6926"/>
                  </a:cubicBezTo>
                  <a:cubicBezTo>
                    <a:pt x="4980" y="7813"/>
                    <a:pt x="5123" y="8729"/>
                    <a:pt x="5209" y="9674"/>
                  </a:cubicBezTo>
                  <a:lnTo>
                    <a:pt x="5953" y="9616"/>
                  </a:lnTo>
                  <a:cubicBezTo>
                    <a:pt x="5839" y="8643"/>
                    <a:pt x="5610" y="7670"/>
                    <a:pt x="5266" y="6754"/>
                  </a:cubicBezTo>
                  <a:cubicBezTo>
                    <a:pt x="4780" y="5352"/>
                    <a:pt x="4093" y="4064"/>
                    <a:pt x="3206" y="2891"/>
                  </a:cubicBezTo>
                  <a:cubicBezTo>
                    <a:pt x="2891" y="2519"/>
                    <a:pt x="2576" y="2147"/>
                    <a:pt x="2233" y="1803"/>
                  </a:cubicBezTo>
                  <a:cubicBezTo>
                    <a:pt x="1574" y="1116"/>
                    <a:pt x="830" y="5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3549230" y="1793829"/>
              <a:ext cx="32196" cy="28571"/>
            </a:xfrm>
            <a:custGeom>
              <a:rect b="b" l="l" r="r" t="t"/>
              <a:pathLst>
                <a:path extrusionOk="0" h="331" w="373">
                  <a:moveTo>
                    <a:pt x="333" y="1"/>
                  </a:moveTo>
                  <a:cubicBezTo>
                    <a:pt x="304" y="1"/>
                    <a:pt x="214" y="52"/>
                    <a:pt x="143" y="123"/>
                  </a:cubicBezTo>
                  <a:cubicBezTo>
                    <a:pt x="57" y="209"/>
                    <a:pt x="0" y="294"/>
                    <a:pt x="29" y="323"/>
                  </a:cubicBezTo>
                  <a:cubicBezTo>
                    <a:pt x="34" y="328"/>
                    <a:pt x="41" y="331"/>
                    <a:pt x="49" y="331"/>
                  </a:cubicBezTo>
                  <a:cubicBezTo>
                    <a:pt x="88" y="331"/>
                    <a:pt x="158" y="279"/>
                    <a:pt x="229" y="209"/>
                  </a:cubicBezTo>
                  <a:cubicBezTo>
                    <a:pt x="315" y="123"/>
                    <a:pt x="372" y="8"/>
                    <a:pt x="343" y="8"/>
                  </a:cubicBezTo>
                  <a:cubicBezTo>
                    <a:pt x="343" y="3"/>
                    <a:pt x="340"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3541807" y="1762151"/>
              <a:ext cx="37117" cy="21061"/>
            </a:xfrm>
            <a:custGeom>
              <a:rect b="b" l="l" r="r" t="t"/>
              <a:pathLst>
                <a:path extrusionOk="0" h="244" w="430">
                  <a:moveTo>
                    <a:pt x="56" y="1"/>
                  </a:moveTo>
                  <a:cubicBezTo>
                    <a:pt x="30" y="1"/>
                    <a:pt x="11" y="10"/>
                    <a:pt x="0" y="32"/>
                  </a:cubicBezTo>
                  <a:cubicBezTo>
                    <a:pt x="0" y="60"/>
                    <a:pt x="86" y="118"/>
                    <a:pt x="172" y="175"/>
                  </a:cubicBezTo>
                  <a:cubicBezTo>
                    <a:pt x="256" y="217"/>
                    <a:pt x="339" y="243"/>
                    <a:pt x="390" y="243"/>
                  </a:cubicBezTo>
                  <a:cubicBezTo>
                    <a:pt x="408" y="243"/>
                    <a:pt x="422" y="240"/>
                    <a:pt x="429" y="232"/>
                  </a:cubicBezTo>
                  <a:cubicBezTo>
                    <a:pt x="429" y="204"/>
                    <a:pt x="344" y="118"/>
                    <a:pt x="229" y="60"/>
                  </a:cubicBezTo>
                  <a:cubicBezTo>
                    <a:pt x="158" y="25"/>
                    <a:pt x="99" y="1"/>
                    <a:pt x="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3536800" y="1779673"/>
              <a:ext cx="39620" cy="9927"/>
            </a:xfrm>
            <a:custGeom>
              <a:rect b="b" l="l" r="r" t="t"/>
              <a:pathLst>
                <a:path extrusionOk="0" h="115" w="459">
                  <a:moveTo>
                    <a:pt x="230" y="1"/>
                  </a:moveTo>
                  <a:cubicBezTo>
                    <a:pt x="115" y="1"/>
                    <a:pt x="1" y="1"/>
                    <a:pt x="1" y="58"/>
                  </a:cubicBezTo>
                  <a:cubicBezTo>
                    <a:pt x="1" y="86"/>
                    <a:pt x="87" y="115"/>
                    <a:pt x="230" y="115"/>
                  </a:cubicBezTo>
                  <a:cubicBezTo>
                    <a:pt x="344" y="115"/>
                    <a:pt x="459" y="115"/>
                    <a:pt x="459" y="86"/>
                  </a:cubicBezTo>
                  <a:cubicBezTo>
                    <a:pt x="459" y="29"/>
                    <a:pt x="373"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3539304" y="1790204"/>
              <a:ext cx="39620" cy="15882"/>
            </a:xfrm>
            <a:custGeom>
              <a:rect b="b" l="l" r="r" t="t"/>
              <a:pathLst>
                <a:path extrusionOk="0" h="184" w="459">
                  <a:moveTo>
                    <a:pt x="358" y="0"/>
                  </a:moveTo>
                  <a:cubicBezTo>
                    <a:pt x="315" y="0"/>
                    <a:pt x="258" y="7"/>
                    <a:pt x="201" y="22"/>
                  </a:cubicBezTo>
                  <a:cubicBezTo>
                    <a:pt x="86" y="79"/>
                    <a:pt x="1" y="136"/>
                    <a:pt x="1" y="165"/>
                  </a:cubicBezTo>
                  <a:cubicBezTo>
                    <a:pt x="12" y="177"/>
                    <a:pt x="34" y="184"/>
                    <a:pt x="66" y="184"/>
                  </a:cubicBezTo>
                  <a:cubicBezTo>
                    <a:pt x="110" y="184"/>
                    <a:pt x="174" y="170"/>
                    <a:pt x="258" y="136"/>
                  </a:cubicBezTo>
                  <a:cubicBezTo>
                    <a:pt x="373" y="107"/>
                    <a:pt x="458" y="50"/>
                    <a:pt x="430" y="22"/>
                  </a:cubicBezTo>
                  <a:cubicBezTo>
                    <a:pt x="430" y="7"/>
                    <a:pt x="401" y="0"/>
                    <a:pt x="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3566493" y="1796937"/>
              <a:ext cx="19853" cy="37203"/>
            </a:xfrm>
            <a:custGeom>
              <a:rect b="b" l="l" r="r" t="t"/>
              <a:pathLst>
                <a:path extrusionOk="0" h="431" w="230">
                  <a:moveTo>
                    <a:pt x="201" y="1"/>
                  </a:moveTo>
                  <a:cubicBezTo>
                    <a:pt x="172" y="1"/>
                    <a:pt x="115" y="87"/>
                    <a:pt x="58" y="201"/>
                  </a:cubicBezTo>
                  <a:cubicBezTo>
                    <a:pt x="0" y="316"/>
                    <a:pt x="0" y="430"/>
                    <a:pt x="29" y="430"/>
                  </a:cubicBezTo>
                  <a:cubicBezTo>
                    <a:pt x="58" y="430"/>
                    <a:pt x="115" y="344"/>
                    <a:pt x="172" y="230"/>
                  </a:cubicBezTo>
                  <a:cubicBezTo>
                    <a:pt x="201" y="115"/>
                    <a:pt x="229"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3583757" y="1796937"/>
              <a:ext cx="10013" cy="42123"/>
            </a:xfrm>
            <a:custGeom>
              <a:rect b="b" l="l" r="r" t="t"/>
              <a:pathLst>
                <a:path extrusionOk="0" h="488" w="116">
                  <a:moveTo>
                    <a:pt x="58" y="1"/>
                  </a:moveTo>
                  <a:cubicBezTo>
                    <a:pt x="29" y="1"/>
                    <a:pt x="1" y="115"/>
                    <a:pt x="1" y="258"/>
                  </a:cubicBezTo>
                  <a:cubicBezTo>
                    <a:pt x="1" y="373"/>
                    <a:pt x="29" y="487"/>
                    <a:pt x="58" y="487"/>
                  </a:cubicBezTo>
                  <a:cubicBezTo>
                    <a:pt x="87" y="487"/>
                    <a:pt x="115" y="373"/>
                    <a:pt x="115" y="230"/>
                  </a:cubicBezTo>
                  <a:cubicBezTo>
                    <a:pt x="115" y="115"/>
                    <a:pt x="87"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3591180" y="1794520"/>
              <a:ext cx="22356" cy="37634"/>
            </a:xfrm>
            <a:custGeom>
              <a:rect b="b" l="l" r="r" t="t"/>
              <a:pathLst>
                <a:path extrusionOk="0" h="436" w="259">
                  <a:moveTo>
                    <a:pt x="29" y="0"/>
                  </a:moveTo>
                  <a:cubicBezTo>
                    <a:pt x="1" y="29"/>
                    <a:pt x="29" y="143"/>
                    <a:pt x="58" y="258"/>
                  </a:cubicBezTo>
                  <a:cubicBezTo>
                    <a:pt x="108" y="357"/>
                    <a:pt x="179" y="435"/>
                    <a:pt x="215" y="435"/>
                  </a:cubicBezTo>
                  <a:cubicBezTo>
                    <a:pt x="221" y="435"/>
                    <a:pt x="226" y="433"/>
                    <a:pt x="230" y="430"/>
                  </a:cubicBezTo>
                  <a:cubicBezTo>
                    <a:pt x="258" y="430"/>
                    <a:pt x="230" y="315"/>
                    <a:pt x="172" y="201"/>
                  </a:cubicBezTo>
                  <a:cubicBezTo>
                    <a:pt x="115" y="86"/>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3593683" y="1793829"/>
              <a:ext cx="34613" cy="26154"/>
            </a:xfrm>
            <a:custGeom>
              <a:rect b="b" l="l" r="r" t="t"/>
              <a:pathLst>
                <a:path extrusionOk="0" h="303" w="401">
                  <a:moveTo>
                    <a:pt x="50" y="1"/>
                  </a:moveTo>
                  <a:cubicBezTo>
                    <a:pt x="41" y="1"/>
                    <a:pt x="34" y="3"/>
                    <a:pt x="29" y="8"/>
                  </a:cubicBezTo>
                  <a:cubicBezTo>
                    <a:pt x="0" y="8"/>
                    <a:pt x="57" y="123"/>
                    <a:pt x="172" y="209"/>
                  </a:cubicBezTo>
                  <a:cubicBezTo>
                    <a:pt x="242" y="255"/>
                    <a:pt x="331" y="302"/>
                    <a:pt x="362" y="302"/>
                  </a:cubicBezTo>
                  <a:cubicBezTo>
                    <a:pt x="368" y="302"/>
                    <a:pt x="372" y="300"/>
                    <a:pt x="372" y="294"/>
                  </a:cubicBezTo>
                  <a:cubicBezTo>
                    <a:pt x="401" y="266"/>
                    <a:pt x="344" y="209"/>
                    <a:pt x="229" y="94"/>
                  </a:cubicBezTo>
                  <a:cubicBezTo>
                    <a:pt x="159" y="47"/>
                    <a:pt x="89"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3598603" y="1788305"/>
              <a:ext cx="37117" cy="15537"/>
            </a:xfrm>
            <a:custGeom>
              <a:rect b="b" l="l" r="r" t="t"/>
              <a:pathLst>
                <a:path extrusionOk="0" h="180" w="430">
                  <a:moveTo>
                    <a:pt x="72" y="1"/>
                  </a:moveTo>
                  <a:cubicBezTo>
                    <a:pt x="29" y="1"/>
                    <a:pt x="0" y="15"/>
                    <a:pt x="0" y="44"/>
                  </a:cubicBezTo>
                  <a:cubicBezTo>
                    <a:pt x="0" y="72"/>
                    <a:pt x="86" y="129"/>
                    <a:pt x="201" y="158"/>
                  </a:cubicBezTo>
                  <a:cubicBezTo>
                    <a:pt x="258" y="172"/>
                    <a:pt x="315" y="180"/>
                    <a:pt x="358" y="180"/>
                  </a:cubicBezTo>
                  <a:cubicBezTo>
                    <a:pt x="401" y="180"/>
                    <a:pt x="430" y="172"/>
                    <a:pt x="430" y="158"/>
                  </a:cubicBezTo>
                  <a:cubicBezTo>
                    <a:pt x="430" y="101"/>
                    <a:pt x="344" y="72"/>
                    <a:pt x="229" y="44"/>
                  </a:cubicBezTo>
                  <a:cubicBezTo>
                    <a:pt x="172" y="15"/>
                    <a:pt x="115"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3598603" y="1777170"/>
              <a:ext cx="39620" cy="11049"/>
            </a:xfrm>
            <a:custGeom>
              <a:rect b="b" l="l" r="r" t="t"/>
              <a:pathLst>
                <a:path extrusionOk="0" h="128" w="459">
                  <a:moveTo>
                    <a:pt x="229" y="1"/>
                  </a:moveTo>
                  <a:cubicBezTo>
                    <a:pt x="86" y="1"/>
                    <a:pt x="0" y="58"/>
                    <a:pt x="0" y="87"/>
                  </a:cubicBezTo>
                  <a:cubicBezTo>
                    <a:pt x="0" y="107"/>
                    <a:pt x="58" y="127"/>
                    <a:pt x="132" y="127"/>
                  </a:cubicBezTo>
                  <a:cubicBezTo>
                    <a:pt x="162" y="127"/>
                    <a:pt x="196" y="124"/>
                    <a:pt x="229" y="115"/>
                  </a:cubicBezTo>
                  <a:cubicBezTo>
                    <a:pt x="344" y="115"/>
                    <a:pt x="458" y="58"/>
                    <a:pt x="458" y="30"/>
                  </a:cubicBezTo>
                  <a:cubicBezTo>
                    <a:pt x="458" y="1"/>
                    <a:pt x="344"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3596100" y="1758957"/>
              <a:ext cx="37203" cy="24169"/>
            </a:xfrm>
            <a:custGeom>
              <a:rect b="b" l="l" r="r" t="t"/>
              <a:pathLst>
                <a:path extrusionOk="0" h="280" w="431">
                  <a:moveTo>
                    <a:pt x="370" y="1"/>
                  </a:moveTo>
                  <a:cubicBezTo>
                    <a:pt x="328" y="1"/>
                    <a:pt x="258" y="33"/>
                    <a:pt x="173" y="97"/>
                  </a:cubicBezTo>
                  <a:cubicBezTo>
                    <a:pt x="58" y="155"/>
                    <a:pt x="1" y="241"/>
                    <a:pt x="1" y="269"/>
                  </a:cubicBezTo>
                  <a:cubicBezTo>
                    <a:pt x="8" y="276"/>
                    <a:pt x="19" y="280"/>
                    <a:pt x="33" y="280"/>
                  </a:cubicBezTo>
                  <a:cubicBezTo>
                    <a:pt x="74" y="280"/>
                    <a:pt x="144" y="248"/>
                    <a:pt x="230" y="183"/>
                  </a:cubicBezTo>
                  <a:cubicBezTo>
                    <a:pt x="344" y="126"/>
                    <a:pt x="430" y="40"/>
                    <a:pt x="401" y="12"/>
                  </a:cubicBezTo>
                  <a:cubicBezTo>
                    <a:pt x="394" y="4"/>
                    <a:pt x="384" y="1"/>
                    <a:pt x="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3591180" y="1744629"/>
              <a:ext cx="27276" cy="33319"/>
            </a:xfrm>
            <a:custGeom>
              <a:rect b="b" l="l" r="r" t="t"/>
              <a:pathLst>
                <a:path extrusionOk="0" h="386" w="316">
                  <a:moveTo>
                    <a:pt x="282" y="0"/>
                  </a:moveTo>
                  <a:cubicBezTo>
                    <a:pt x="264" y="0"/>
                    <a:pt x="190" y="78"/>
                    <a:pt x="115" y="178"/>
                  </a:cubicBezTo>
                  <a:cubicBezTo>
                    <a:pt x="29" y="263"/>
                    <a:pt x="1" y="378"/>
                    <a:pt x="29" y="378"/>
                  </a:cubicBezTo>
                  <a:cubicBezTo>
                    <a:pt x="34" y="383"/>
                    <a:pt x="41" y="385"/>
                    <a:pt x="49" y="385"/>
                  </a:cubicBezTo>
                  <a:cubicBezTo>
                    <a:pt x="86" y="385"/>
                    <a:pt x="153" y="330"/>
                    <a:pt x="201" y="235"/>
                  </a:cubicBezTo>
                  <a:cubicBezTo>
                    <a:pt x="287" y="120"/>
                    <a:pt x="315" y="34"/>
                    <a:pt x="287" y="6"/>
                  </a:cubicBezTo>
                  <a:cubicBezTo>
                    <a:pt x="287" y="2"/>
                    <a:pt x="285" y="0"/>
                    <a:pt x="2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3586260" y="1737292"/>
              <a:ext cx="12430" cy="39965"/>
            </a:xfrm>
            <a:custGeom>
              <a:rect b="b" l="l" r="r" t="t"/>
              <a:pathLst>
                <a:path extrusionOk="0" h="463" w="144">
                  <a:moveTo>
                    <a:pt x="133" y="1"/>
                  </a:moveTo>
                  <a:cubicBezTo>
                    <a:pt x="103" y="1"/>
                    <a:pt x="55" y="103"/>
                    <a:pt x="29" y="205"/>
                  </a:cubicBezTo>
                  <a:cubicBezTo>
                    <a:pt x="0" y="348"/>
                    <a:pt x="0" y="434"/>
                    <a:pt x="29" y="463"/>
                  </a:cubicBezTo>
                  <a:cubicBezTo>
                    <a:pt x="58" y="463"/>
                    <a:pt x="115" y="348"/>
                    <a:pt x="143" y="234"/>
                  </a:cubicBezTo>
                  <a:cubicBezTo>
                    <a:pt x="143" y="119"/>
                    <a:pt x="143" y="5"/>
                    <a:pt x="143" y="5"/>
                  </a:cubicBezTo>
                  <a:cubicBezTo>
                    <a:pt x="140" y="2"/>
                    <a:pt x="137" y="1"/>
                    <a:pt x="1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3573917" y="1737723"/>
              <a:ext cx="14847" cy="39533"/>
            </a:xfrm>
            <a:custGeom>
              <a:rect b="b" l="l" r="r" t="t"/>
              <a:pathLst>
                <a:path extrusionOk="0" h="458" w="172">
                  <a:moveTo>
                    <a:pt x="29" y="0"/>
                  </a:moveTo>
                  <a:cubicBezTo>
                    <a:pt x="0" y="0"/>
                    <a:pt x="0" y="114"/>
                    <a:pt x="29" y="229"/>
                  </a:cubicBezTo>
                  <a:cubicBezTo>
                    <a:pt x="57" y="372"/>
                    <a:pt x="86" y="458"/>
                    <a:pt x="143" y="458"/>
                  </a:cubicBezTo>
                  <a:cubicBezTo>
                    <a:pt x="172" y="429"/>
                    <a:pt x="172" y="343"/>
                    <a:pt x="143" y="200"/>
                  </a:cubicBezTo>
                  <a:cubicBezTo>
                    <a:pt x="86" y="86"/>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3554150" y="1745060"/>
              <a:ext cx="29693" cy="32887"/>
            </a:xfrm>
            <a:custGeom>
              <a:rect b="b" l="l" r="r" t="t"/>
              <a:pathLst>
                <a:path extrusionOk="0" h="381" w="344">
                  <a:moveTo>
                    <a:pt x="29" y="1"/>
                  </a:moveTo>
                  <a:cubicBezTo>
                    <a:pt x="0" y="29"/>
                    <a:pt x="58" y="115"/>
                    <a:pt x="115" y="230"/>
                  </a:cubicBezTo>
                  <a:cubicBezTo>
                    <a:pt x="186" y="325"/>
                    <a:pt x="257" y="380"/>
                    <a:pt x="296" y="380"/>
                  </a:cubicBezTo>
                  <a:cubicBezTo>
                    <a:pt x="304" y="380"/>
                    <a:pt x="310" y="378"/>
                    <a:pt x="315" y="373"/>
                  </a:cubicBezTo>
                  <a:cubicBezTo>
                    <a:pt x="344" y="373"/>
                    <a:pt x="315" y="258"/>
                    <a:pt x="229" y="173"/>
                  </a:cubicBezTo>
                  <a:cubicBezTo>
                    <a:pt x="143"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3546727" y="1751879"/>
              <a:ext cx="34700" cy="28485"/>
            </a:xfrm>
            <a:custGeom>
              <a:rect b="b" l="l" r="r" t="t"/>
              <a:pathLst>
                <a:path extrusionOk="0" h="330" w="402">
                  <a:moveTo>
                    <a:pt x="49" y="0"/>
                  </a:moveTo>
                  <a:cubicBezTo>
                    <a:pt x="41" y="0"/>
                    <a:pt x="34" y="3"/>
                    <a:pt x="29" y="8"/>
                  </a:cubicBezTo>
                  <a:cubicBezTo>
                    <a:pt x="0" y="36"/>
                    <a:pt x="58" y="122"/>
                    <a:pt x="172" y="208"/>
                  </a:cubicBezTo>
                  <a:cubicBezTo>
                    <a:pt x="243" y="279"/>
                    <a:pt x="313" y="330"/>
                    <a:pt x="352" y="330"/>
                  </a:cubicBezTo>
                  <a:cubicBezTo>
                    <a:pt x="361" y="330"/>
                    <a:pt x="367" y="328"/>
                    <a:pt x="372" y="323"/>
                  </a:cubicBezTo>
                  <a:cubicBezTo>
                    <a:pt x="401" y="294"/>
                    <a:pt x="344" y="208"/>
                    <a:pt x="258" y="122"/>
                  </a:cubicBezTo>
                  <a:cubicBezTo>
                    <a:pt x="164" y="52"/>
                    <a:pt x="89" y="0"/>
                    <a:pt x="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5"/>
            <p:cNvSpPr/>
            <p:nvPr/>
          </p:nvSpPr>
          <p:spPr>
            <a:xfrm>
              <a:off x="3539304" y="1768193"/>
              <a:ext cx="39620" cy="17781"/>
            </a:xfrm>
            <a:custGeom>
              <a:rect b="b" l="l" r="r" t="t"/>
              <a:pathLst>
                <a:path extrusionOk="0" h="206" w="459">
                  <a:moveTo>
                    <a:pt x="51" y="0"/>
                  </a:moveTo>
                  <a:cubicBezTo>
                    <a:pt x="20" y="0"/>
                    <a:pt x="1" y="7"/>
                    <a:pt x="1" y="19"/>
                  </a:cubicBezTo>
                  <a:cubicBezTo>
                    <a:pt x="1" y="48"/>
                    <a:pt x="86" y="134"/>
                    <a:pt x="201" y="162"/>
                  </a:cubicBezTo>
                  <a:cubicBezTo>
                    <a:pt x="258" y="191"/>
                    <a:pt x="315" y="205"/>
                    <a:pt x="358" y="205"/>
                  </a:cubicBezTo>
                  <a:cubicBezTo>
                    <a:pt x="401" y="205"/>
                    <a:pt x="430" y="191"/>
                    <a:pt x="430" y="162"/>
                  </a:cubicBezTo>
                  <a:cubicBezTo>
                    <a:pt x="458" y="134"/>
                    <a:pt x="373" y="76"/>
                    <a:pt x="230" y="48"/>
                  </a:cubicBezTo>
                  <a:cubicBezTo>
                    <a:pt x="162" y="14"/>
                    <a:pt x="95"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5"/>
            <p:cNvSpPr/>
            <p:nvPr/>
          </p:nvSpPr>
          <p:spPr>
            <a:xfrm>
              <a:off x="3536800" y="1784593"/>
              <a:ext cx="39620" cy="11049"/>
            </a:xfrm>
            <a:custGeom>
              <a:rect b="b" l="l" r="r" t="t"/>
              <a:pathLst>
                <a:path extrusionOk="0" h="128" w="459">
                  <a:moveTo>
                    <a:pt x="230" y="1"/>
                  </a:moveTo>
                  <a:cubicBezTo>
                    <a:pt x="115" y="29"/>
                    <a:pt x="1" y="58"/>
                    <a:pt x="1" y="87"/>
                  </a:cubicBezTo>
                  <a:cubicBezTo>
                    <a:pt x="1" y="107"/>
                    <a:pt x="58" y="127"/>
                    <a:pt x="132" y="127"/>
                  </a:cubicBezTo>
                  <a:cubicBezTo>
                    <a:pt x="163" y="127"/>
                    <a:pt x="196" y="124"/>
                    <a:pt x="230" y="115"/>
                  </a:cubicBezTo>
                  <a:cubicBezTo>
                    <a:pt x="373" y="115"/>
                    <a:pt x="459" y="87"/>
                    <a:pt x="459" y="29"/>
                  </a:cubicBezTo>
                  <a:cubicBezTo>
                    <a:pt x="459" y="1"/>
                    <a:pt x="344"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5"/>
            <p:cNvSpPr/>
            <p:nvPr/>
          </p:nvSpPr>
          <p:spPr>
            <a:xfrm>
              <a:off x="3541807" y="1791067"/>
              <a:ext cx="37117" cy="21752"/>
            </a:xfrm>
            <a:custGeom>
              <a:rect b="b" l="l" r="r" t="t"/>
              <a:pathLst>
                <a:path extrusionOk="0" h="252" w="430">
                  <a:moveTo>
                    <a:pt x="395" y="0"/>
                  </a:moveTo>
                  <a:cubicBezTo>
                    <a:pt x="353" y="0"/>
                    <a:pt x="284" y="27"/>
                    <a:pt x="201" y="69"/>
                  </a:cubicBezTo>
                  <a:cubicBezTo>
                    <a:pt x="86" y="155"/>
                    <a:pt x="0" y="212"/>
                    <a:pt x="29" y="241"/>
                  </a:cubicBezTo>
                  <a:cubicBezTo>
                    <a:pt x="29" y="248"/>
                    <a:pt x="37" y="252"/>
                    <a:pt x="51" y="252"/>
                  </a:cubicBezTo>
                  <a:cubicBezTo>
                    <a:pt x="90" y="252"/>
                    <a:pt x="174" y="225"/>
                    <a:pt x="258" y="183"/>
                  </a:cubicBezTo>
                  <a:cubicBezTo>
                    <a:pt x="372" y="126"/>
                    <a:pt x="429" y="40"/>
                    <a:pt x="429" y="12"/>
                  </a:cubicBezTo>
                  <a:cubicBezTo>
                    <a:pt x="422" y="4"/>
                    <a:pt x="410" y="0"/>
                    <a:pt x="3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5"/>
            <p:cNvSpPr/>
            <p:nvPr/>
          </p:nvSpPr>
          <p:spPr>
            <a:xfrm>
              <a:off x="3554150" y="1796332"/>
              <a:ext cx="29693" cy="32801"/>
            </a:xfrm>
            <a:custGeom>
              <a:rect b="b" l="l" r="r" t="t"/>
              <a:pathLst>
                <a:path extrusionOk="0" h="380" w="344">
                  <a:moveTo>
                    <a:pt x="296" y="1"/>
                  </a:moveTo>
                  <a:cubicBezTo>
                    <a:pt x="257" y="1"/>
                    <a:pt x="186" y="56"/>
                    <a:pt x="115" y="151"/>
                  </a:cubicBezTo>
                  <a:cubicBezTo>
                    <a:pt x="58" y="237"/>
                    <a:pt x="0" y="351"/>
                    <a:pt x="29" y="380"/>
                  </a:cubicBezTo>
                  <a:cubicBezTo>
                    <a:pt x="58" y="380"/>
                    <a:pt x="143" y="323"/>
                    <a:pt x="229" y="208"/>
                  </a:cubicBezTo>
                  <a:cubicBezTo>
                    <a:pt x="286" y="122"/>
                    <a:pt x="344" y="8"/>
                    <a:pt x="315" y="8"/>
                  </a:cubicBezTo>
                  <a:cubicBezTo>
                    <a:pt x="310" y="3"/>
                    <a:pt x="304" y="1"/>
                    <a:pt x="2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5"/>
            <p:cNvSpPr/>
            <p:nvPr/>
          </p:nvSpPr>
          <p:spPr>
            <a:xfrm>
              <a:off x="3573917" y="1796937"/>
              <a:ext cx="14847" cy="39620"/>
            </a:xfrm>
            <a:custGeom>
              <a:rect b="b" l="l" r="r" t="t"/>
              <a:pathLst>
                <a:path extrusionOk="0" h="459" w="172">
                  <a:moveTo>
                    <a:pt x="143" y="1"/>
                  </a:moveTo>
                  <a:cubicBezTo>
                    <a:pt x="115" y="1"/>
                    <a:pt x="57" y="87"/>
                    <a:pt x="29" y="230"/>
                  </a:cubicBezTo>
                  <a:cubicBezTo>
                    <a:pt x="0" y="344"/>
                    <a:pt x="0" y="459"/>
                    <a:pt x="29" y="459"/>
                  </a:cubicBezTo>
                  <a:cubicBezTo>
                    <a:pt x="57" y="459"/>
                    <a:pt x="115" y="373"/>
                    <a:pt x="143" y="258"/>
                  </a:cubicBezTo>
                  <a:cubicBezTo>
                    <a:pt x="172" y="115"/>
                    <a:pt x="172" y="29"/>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5"/>
            <p:cNvSpPr/>
            <p:nvPr/>
          </p:nvSpPr>
          <p:spPr>
            <a:xfrm>
              <a:off x="3586260" y="1796937"/>
              <a:ext cx="14933" cy="39620"/>
            </a:xfrm>
            <a:custGeom>
              <a:rect b="b" l="l" r="r" t="t"/>
              <a:pathLst>
                <a:path extrusionOk="0" h="459" w="173">
                  <a:moveTo>
                    <a:pt x="29" y="1"/>
                  </a:moveTo>
                  <a:cubicBezTo>
                    <a:pt x="0" y="29"/>
                    <a:pt x="0" y="115"/>
                    <a:pt x="29" y="258"/>
                  </a:cubicBezTo>
                  <a:cubicBezTo>
                    <a:pt x="86" y="373"/>
                    <a:pt x="115" y="459"/>
                    <a:pt x="143" y="459"/>
                  </a:cubicBezTo>
                  <a:cubicBezTo>
                    <a:pt x="172" y="459"/>
                    <a:pt x="172" y="344"/>
                    <a:pt x="143" y="230"/>
                  </a:cubicBezTo>
                  <a:cubicBezTo>
                    <a:pt x="115" y="87"/>
                    <a:pt x="86"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5"/>
            <p:cNvSpPr/>
            <p:nvPr/>
          </p:nvSpPr>
          <p:spPr>
            <a:xfrm>
              <a:off x="3591180" y="1796332"/>
              <a:ext cx="27276" cy="32801"/>
            </a:xfrm>
            <a:custGeom>
              <a:rect b="b" l="l" r="r" t="t"/>
              <a:pathLst>
                <a:path extrusionOk="0" h="380" w="316">
                  <a:moveTo>
                    <a:pt x="49" y="1"/>
                  </a:moveTo>
                  <a:cubicBezTo>
                    <a:pt x="41" y="1"/>
                    <a:pt x="34" y="3"/>
                    <a:pt x="29" y="8"/>
                  </a:cubicBezTo>
                  <a:cubicBezTo>
                    <a:pt x="1" y="8"/>
                    <a:pt x="29" y="122"/>
                    <a:pt x="115" y="208"/>
                  </a:cubicBezTo>
                  <a:cubicBezTo>
                    <a:pt x="201" y="323"/>
                    <a:pt x="287" y="380"/>
                    <a:pt x="287" y="380"/>
                  </a:cubicBezTo>
                  <a:cubicBezTo>
                    <a:pt x="315" y="351"/>
                    <a:pt x="287" y="265"/>
                    <a:pt x="201" y="151"/>
                  </a:cubicBezTo>
                  <a:cubicBezTo>
                    <a:pt x="153" y="56"/>
                    <a:pt x="86" y="1"/>
                    <a:pt x="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5"/>
            <p:cNvSpPr/>
            <p:nvPr/>
          </p:nvSpPr>
          <p:spPr>
            <a:xfrm>
              <a:off x="3596100" y="1791067"/>
              <a:ext cx="37203" cy="24169"/>
            </a:xfrm>
            <a:custGeom>
              <a:rect b="b" l="l" r="r" t="t"/>
              <a:pathLst>
                <a:path extrusionOk="0" h="280" w="431">
                  <a:moveTo>
                    <a:pt x="33" y="1"/>
                  </a:moveTo>
                  <a:cubicBezTo>
                    <a:pt x="19" y="1"/>
                    <a:pt x="8" y="4"/>
                    <a:pt x="1" y="12"/>
                  </a:cubicBezTo>
                  <a:cubicBezTo>
                    <a:pt x="1" y="40"/>
                    <a:pt x="58" y="126"/>
                    <a:pt x="173" y="183"/>
                  </a:cubicBezTo>
                  <a:cubicBezTo>
                    <a:pt x="258" y="248"/>
                    <a:pt x="344" y="280"/>
                    <a:pt x="382" y="280"/>
                  </a:cubicBezTo>
                  <a:cubicBezTo>
                    <a:pt x="394" y="280"/>
                    <a:pt x="401" y="276"/>
                    <a:pt x="401" y="269"/>
                  </a:cubicBezTo>
                  <a:cubicBezTo>
                    <a:pt x="430" y="241"/>
                    <a:pt x="344" y="155"/>
                    <a:pt x="230" y="97"/>
                  </a:cubicBezTo>
                  <a:cubicBezTo>
                    <a:pt x="144" y="33"/>
                    <a:pt x="74" y="1"/>
                    <a:pt x="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5"/>
            <p:cNvSpPr/>
            <p:nvPr/>
          </p:nvSpPr>
          <p:spPr>
            <a:xfrm>
              <a:off x="3598603" y="1784593"/>
              <a:ext cx="39620" cy="12430"/>
            </a:xfrm>
            <a:custGeom>
              <a:rect b="b" l="l" r="r" t="t"/>
              <a:pathLst>
                <a:path extrusionOk="0" h="144" w="459">
                  <a:moveTo>
                    <a:pt x="229" y="1"/>
                  </a:moveTo>
                  <a:cubicBezTo>
                    <a:pt x="115" y="1"/>
                    <a:pt x="0" y="1"/>
                    <a:pt x="0" y="29"/>
                  </a:cubicBezTo>
                  <a:cubicBezTo>
                    <a:pt x="0" y="58"/>
                    <a:pt x="86" y="115"/>
                    <a:pt x="229" y="144"/>
                  </a:cubicBezTo>
                  <a:cubicBezTo>
                    <a:pt x="344" y="144"/>
                    <a:pt x="458" y="144"/>
                    <a:pt x="458" y="115"/>
                  </a:cubicBezTo>
                  <a:cubicBezTo>
                    <a:pt x="458" y="87"/>
                    <a:pt x="372" y="29"/>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5"/>
            <p:cNvSpPr/>
            <p:nvPr/>
          </p:nvSpPr>
          <p:spPr>
            <a:xfrm>
              <a:off x="3596100" y="1770437"/>
              <a:ext cx="42123" cy="16141"/>
            </a:xfrm>
            <a:custGeom>
              <a:rect b="b" l="l" r="r" t="t"/>
              <a:pathLst>
                <a:path extrusionOk="0" h="187" w="488">
                  <a:moveTo>
                    <a:pt x="387" y="0"/>
                  </a:moveTo>
                  <a:cubicBezTo>
                    <a:pt x="344" y="0"/>
                    <a:pt x="287" y="7"/>
                    <a:pt x="230" y="22"/>
                  </a:cubicBezTo>
                  <a:cubicBezTo>
                    <a:pt x="115" y="79"/>
                    <a:pt x="1" y="136"/>
                    <a:pt x="29" y="165"/>
                  </a:cubicBezTo>
                  <a:cubicBezTo>
                    <a:pt x="29" y="179"/>
                    <a:pt x="58" y="186"/>
                    <a:pt x="101" y="186"/>
                  </a:cubicBezTo>
                  <a:cubicBezTo>
                    <a:pt x="144" y="186"/>
                    <a:pt x="201" y="179"/>
                    <a:pt x="258" y="165"/>
                  </a:cubicBezTo>
                  <a:cubicBezTo>
                    <a:pt x="373" y="136"/>
                    <a:pt x="487" y="79"/>
                    <a:pt x="459" y="22"/>
                  </a:cubicBezTo>
                  <a:cubicBezTo>
                    <a:pt x="459" y="7"/>
                    <a:pt x="430"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5"/>
            <p:cNvSpPr/>
            <p:nvPr/>
          </p:nvSpPr>
          <p:spPr>
            <a:xfrm>
              <a:off x="3593683" y="1754037"/>
              <a:ext cx="34613" cy="26327"/>
            </a:xfrm>
            <a:custGeom>
              <a:rect b="b" l="l" r="r" t="t"/>
              <a:pathLst>
                <a:path extrusionOk="0" h="305" w="401">
                  <a:moveTo>
                    <a:pt x="341" y="1"/>
                  </a:moveTo>
                  <a:cubicBezTo>
                    <a:pt x="301" y="1"/>
                    <a:pt x="236" y="33"/>
                    <a:pt x="172" y="97"/>
                  </a:cubicBezTo>
                  <a:cubicBezTo>
                    <a:pt x="57" y="183"/>
                    <a:pt x="0" y="269"/>
                    <a:pt x="29" y="298"/>
                  </a:cubicBezTo>
                  <a:cubicBezTo>
                    <a:pt x="34" y="303"/>
                    <a:pt x="41" y="305"/>
                    <a:pt x="49" y="305"/>
                  </a:cubicBezTo>
                  <a:cubicBezTo>
                    <a:pt x="88" y="305"/>
                    <a:pt x="158" y="254"/>
                    <a:pt x="229" y="183"/>
                  </a:cubicBezTo>
                  <a:cubicBezTo>
                    <a:pt x="344" y="126"/>
                    <a:pt x="401" y="11"/>
                    <a:pt x="372" y="11"/>
                  </a:cubicBezTo>
                  <a:cubicBezTo>
                    <a:pt x="365" y="4"/>
                    <a:pt x="354"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5"/>
            <p:cNvSpPr/>
            <p:nvPr/>
          </p:nvSpPr>
          <p:spPr>
            <a:xfrm>
              <a:off x="3588677" y="1740140"/>
              <a:ext cx="22356" cy="37634"/>
            </a:xfrm>
            <a:custGeom>
              <a:rect b="b" l="l" r="r" t="t"/>
              <a:pathLst>
                <a:path extrusionOk="0" h="436" w="259">
                  <a:moveTo>
                    <a:pt x="230" y="1"/>
                  </a:moveTo>
                  <a:cubicBezTo>
                    <a:pt x="201" y="1"/>
                    <a:pt x="144" y="86"/>
                    <a:pt x="87" y="201"/>
                  </a:cubicBezTo>
                  <a:cubicBezTo>
                    <a:pt x="30" y="315"/>
                    <a:pt x="1" y="430"/>
                    <a:pt x="30" y="430"/>
                  </a:cubicBezTo>
                  <a:cubicBezTo>
                    <a:pt x="33" y="434"/>
                    <a:pt x="38" y="435"/>
                    <a:pt x="44" y="435"/>
                  </a:cubicBezTo>
                  <a:cubicBezTo>
                    <a:pt x="80" y="435"/>
                    <a:pt x="152" y="358"/>
                    <a:pt x="201" y="258"/>
                  </a:cubicBezTo>
                  <a:cubicBezTo>
                    <a:pt x="259" y="115"/>
                    <a:pt x="259" y="29"/>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5"/>
            <p:cNvSpPr/>
            <p:nvPr/>
          </p:nvSpPr>
          <p:spPr>
            <a:xfrm>
              <a:off x="3583757" y="1735220"/>
              <a:ext cx="10013" cy="42037"/>
            </a:xfrm>
            <a:custGeom>
              <a:rect b="b" l="l" r="r" t="t"/>
              <a:pathLst>
                <a:path extrusionOk="0" h="487" w="116">
                  <a:moveTo>
                    <a:pt x="58" y="0"/>
                  </a:moveTo>
                  <a:cubicBezTo>
                    <a:pt x="1" y="0"/>
                    <a:pt x="1" y="115"/>
                    <a:pt x="1" y="229"/>
                  </a:cubicBezTo>
                  <a:cubicBezTo>
                    <a:pt x="1" y="372"/>
                    <a:pt x="29" y="487"/>
                    <a:pt x="58" y="487"/>
                  </a:cubicBezTo>
                  <a:cubicBezTo>
                    <a:pt x="87" y="487"/>
                    <a:pt x="115" y="372"/>
                    <a:pt x="115" y="258"/>
                  </a:cubicBezTo>
                  <a:cubicBezTo>
                    <a:pt x="115" y="115"/>
                    <a:pt x="115"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5"/>
            <p:cNvSpPr/>
            <p:nvPr/>
          </p:nvSpPr>
          <p:spPr>
            <a:xfrm>
              <a:off x="3566493" y="1739795"/>
              <a:ext cx="19853" cy="37462"/>
            </a:xfrm>
            <a:custGeom>
              <a:rect b="b" l="l" r="r" t="t"/>
              <a:pathLst>
                <a:path extrusionOk="0" h="434" w="230">
                  <a:moveTo>
                    <a:pt x="39" y="0"/>
                  </a:moveTo>
                  <a:cubicBezTo>
                    <a:pt x="35" y="0"/>
                    <a:pt x="32" y="2"/>
                    <a:pt x="29" y="5"/>
                  </a:cubicBezTo>
                  <a:cubicBezTo>
                    <a:pt x="0" y="5"/>
                    <a:pt x="0" y="119"/>
                    <a:pt x="58" y="234"/>
                  </a:cubicBezTo>
                  <a:cubicBezTo>
                    <a:pt x="115" y="348"/>
                    <a:pt x="172" y="434"/>
                    <a:pt x="201" y="434"/>
                  </a:cubicBezTo>
                  <a:cubicBezTo>
                    <a:pt x="229" y="434"/>
                    <a:pt x="201" y="319"/>
                    <a:pt x="172" y="205"/>
                  </a:cubicBezTo>
                  <a:cubicBezTo>
                    <a:pt x="121" y="103"/>
                    <a:pt x="70" y="0"/>
                    <a:pt x="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5"/>
            <p:cNvSpPr/>
            <p:nvPr/>
          </p:nvSpPr>
          <p:spPr>
            <a:xfrm>
              <a:off x="3568651" y="1771042"/>
              <a:ext cx="37462" cy="29866"/>
            </a:xfrm>
            <a:custGeom>
              <a:rect b="b" l="l" r="r" t="t"/>
              <a:pathLst>
                <a:path extrusionOk="0" h="346" w="434">
                  <a:moveTo>
                    <a:pt x="229" y="0"/>
                  </a:moveTo>
                  <a:cubicBezTo>
                    <a:pt x="183" y="0"/>
                    <a:pt x="133" y="15"/>
                    <a:pt x="90" y="43"/>
                  </a:cubicBezTo>
                  <a:cubicBezTo>
                    <a:pt x="1" y="177"/>
                    <a:pt x="120" y="346"/>
                    <a:pt x="258" y="346"/>
                  </a:cubicBezTo>
                  <a:cubicBezTo>
                    <a:pt x="298" y="346"/>
                    <a:pt x="338" y="332"/>
                    <a:pt x="376" y="301"/>
                  </a:cubicBezTo>
                  <a:cubicBezTo>
                    <a:pt x="433" y="215"/>
                    <a:pt x="433" y="101"/>
                    <a:pt x="347" y="43"/>
                  </a:cubicBezTo>
                  <a:cubicBezTo>
                    <a:pt x="319" y="15"/>
                    <a:pt x="276"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5"/>
            <p:cNvSpPr/>
            <p:nvPr/>
          </p:nvSpPr>
          <p:spPr>
            <a:xfrm>
              <a:off x="3571413" y="1777170"/>
              <a:ext cx="36944" cy="19508"/>
            </a:xfrm>
            <a:custGeom>
              <a:rect b="b" l="l" r="r" t="t"/>
              <a:pathLst>
                <a:path extrusionOk="0" h="226" w="428">
                  <a:moveTo>
                    <a:pt x="315" y="1"/>
                  </a:moveTo>
                  <a:cubicBezTo>
                    <a:pt x="315" y="30"/>
                    <a:pt x="315" y="87"/>
                    <a:pt x="287" y="115"/>
                  </a:cubicBezTo>
                  <a:cubicBezTo>
                    <a:pt x="244" y="144"/>
                    <a:pt x="194" y="158"/>
                    <a:pt x="147" y="158"/>
                  </a:cubicBezTo>
                  <a:cubicBezTo>
                    <a:pt x="101" y="158"/>
                    <a:pt x="58" y="144"/>
                    <a:pt x="29" y="115"/>
                  </a:cubicBezTo>
                  <a:lnTo>
                    <a:pt x="1" y="115"/>
                  </a:lnTo>
                  <a:cubicBezTo>
                    <a:pt x="1" y="194"/>
                    <a:pt x="59" y="226"/>
                    <a:pt x="128" y="226"/>
                  </a:cubicBezTo>
                  <a:cubicBezTo>
                    <a:pt x="258" y="226"/>
                    <a:pt x="428" y="113"/>
                    <a:pt x="3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3272498" y="2186658"/>
              <a:ext cx="32196" cy="30384"/>
            </a:xfrm>
            <a:custGeom>
              <a:rect b="b" l="l" r="r" t="t"/>
              <a:pathLst>
                <a:path extrusionOk="0" h="352" w="373">
                  <a:moveTo>
                    <a:pt x="334" y="0"/>
                  </a:moveTo>
                  <a:cubicBezTo>
                    <a:pt x="304" y="0"/>
                    <a:pt x="214" y="52"/>
                    <a:pt x="144" y="122"/>
                  </a:cubicBezTo>
                  <a:cubicBezTo>
                    <a:pt x="58" y="208"/>
                    <a:pt x="1" y="323"/>
                    <a:pt x="29" y="351"/>
                  </a:cubicBezTo>
                  <a:cubicBezTo>
                    <a:pt x="29" y="351"/>
                    <a:pt x="144" y="294"/>
                    <a:pt x="230" y="208"/>
                  </a:cubicBezTo>
                  <a:cubicBezTo>
                    <a:pt x="315" y="122"/>
                    <a:pt x="373" y="36"/>
                    <a:pt x="344" y="8"/>
                  </a:cubicBezTo>
                  <a:cubicBezTo>
                    <a:pt x="344" y="3"/>
                    <a:pt x="341" y="0"/>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3265074" y="2156188"/>
              <a:ext cx="37203" cy="19767"/>
            </a:xfrm>
            <a:custGeom>
              <a:rect b="b" l="l" r="r" t="t"/>
              <a:pathLst>
                <a:path extrusionOk="0" h="229" w="431">
                  <a:moveTo>
                    <a:pt x="54" y="0"/>
                  </a:moveTo>
                  <a:cubicBezTo>
                    <a:pt x="29" y="0"/>
                    <a:pt x="11" y="7"/>
                    <a:pt x="1" y="17"/>
                  </a:cubicBezTo>
                  <a:cubicBezTo>
                    <a:pt x="1" y="46"/>
                    <a:pt x="58" y="103"/>
                    <a:pt x="173" y="160"/>
                  </a:cubicBezTo>
                  <a:cubicBezTo>
                    <a:pt x="256" y="202"/>
                    <a:pt x="340" y="229"/>
                    <a:pt x="379" y="229"/>
                  </a:cubicBezTo>
                  <a:cubicBezTo>
                    <a:pt x="393" y="229"/>
                    <a:pt x="401" y="225"/>
                    <a:pt x="401" y="218"/>
                  </a:cubicBezTo>
                  <a:cubicBezTo>
                    <a:pt x="430" y="189"/>
                    <a:pt x="344" y="132"/>
                    <a:pt x="230" y="75"/>
                  </a:cubicBezTo>
                  <a:cubicBezTo>
                    <a:pt x="157" y="20"/>
                    <a:pt x="96" y="0"/>
                    <a:pt x="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3260154" y="2172416"/>
              <a:ext cx="39620" cy="10013"/>
            </a:xfrm>
            <a:custGeom>
              <a:rect b="b" l="l" r="r" t="t"/>
              <a:pathLst>
                <a:path extrusionOk="0" h="116" w="459">
                  <a:moveTo>
                    <a:pt x="230" y="1"/>
                  </a:moveTo>
                  <a:cubicBezTo>
                    <a:pt x="115" y="1"/>
                    <a:pt x="1" y="1"/>
                    <a:pt x="1" y="58"/>
                  </a:cubicBezTo>
                  <a:cubicBezTo>
                    <a:pt x="1" y="115"/>
                    <a:pt x="86" y="115"/>
                    <a:pt x="230" y="115"/>
                  </a:cubicBezTo>
                  <a:cubicBezTo>
                    <a:pt x="344" y="115"/>
                    <a:pt x="458" y="115"/>
                    <a:pt x="458" y="87"/>
                  </a:cubicBezTo>
                  <a:cubicBezTo>
                    <a:pt x="458" y="30"/>
                    <a:pt x="373" y="30"/>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3262658" y="2183205"/>
              <a:ext cx="39620" cy="15623"/>
            </a:xfrm>
            <a:custGeom>
              <a:rect b="b" l="l" r="r" t="t"/>
              <a:pathLst>
                <a:path extrusionOk="0" h="181" w="459">
                  <a:moveTo>
                    <a:pt x="379" y="0"/>
                  </a:moveTo>
                  <a:cubicBezTo>
                    <a:pt x="335" y="0"/>
                    <a:pt x="268" y="14"/>
                    <a:pt x="201" y="48"/>
                  </a:cubicBezTo>
                  <a:cubicBezTo>
                    <a:pt x="86" y="76"/>
                    <a:pt x="0" y="134"/>
                    <a:pt x="0" y="162"/>
                  </a:cubicBezTo>
                  <a:cubicBezTo>
                    <a:pt x="0" y="174"/>
                    <a:pt x="20" y="181"/>
                    <a:pt x="51" y="181"/>
                  </a:cubicBezTo>
                  <a:cubicBezTo>
                    <a:pt x="95" y="181"/>
                    <a:pt x="162" y="167"/>
                    <a:pt x="229" y="134"/>
                  </a:cubicBezTo>
                  <a:cubicBezTo>
                    <a:pt x="372" y="105"/>
                    <a:pt x="458" y="48"/>
                    <a:pt x="429" y="19"/>
                  </a:cubicBezTo>
                  <a:cubicBezTo>
                    <a:pt x="429" y="7"/>
                    <a:pt x="410"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3289847" y="2189765"/>
              <a:ext cx="19767" cy="37634"/>
            </a:xfrm>
            <a:custGeom>
              <a:rect b="b" l="l" r="r" t="t"/>
              <a:pathLst>
                <a:path extrusionOk="0" h="436" w="229">
                  <a:moveTo>
                    <a:pt x="200" y="0"/>
                  </a:moveTo>
                  <a:cubicBezTo>
                    <a:pt x="172" y="0"/>
                    <a:pt x="114" y="86"/>
                    <a:pt x="57" y="201"/>
                  </a:cubicBezTo>
                  <a:cubicBezTo>
                    <a:pt x="0" y="315"/>
                    <a:pt x="0" y="430"/>
                    <a:pt x="29" y="430"/>
                  </a:cubicBezTo>
                  <a:cubicBezTo>
                    <a:pt x="32" y="433"/>
                    <a:pt x="37" y="435"/>
                    <a:pt x="41" y="435"/>
                  </a:cubicBezTo>
                  <a:cubicBezTo>
                    <a:pt x="72" y="435"/>
                    <a:pt x="122" y="354"/>
                    <a:pt x="172" y="229"/>
                  </a:cubicBezTo>
                  <a:cubicBezTo>
                    <a:pt x="200" y="115"/>
                    <a:pt x="229"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3307111" y="2189765"/>
              <a:ext cx="9927" cy="42037"/>
            </a:xfrm>
            <a:custGeom>
              <a:rect b="b" l="l" r="r" t="t"/>
              <a:pathLst>
                <a:path extrusionOk="0" h="487" w="115">
                  <a:moveTo>
                    <a:pt x="58" y="0"/>
                  </a:moveTo>
                  <a:cubicBezTo>
                    <a:pt x="0" y="0"/>
                    <a:pt x="0" y="115"/>
                    <a:pt x="0" y="258"/>
                  </a:cubicBezTo>
                  <a:cubicBezTo>
                    <a:pt x="0" y="372"/>
                    <a:pt x="29" y="487"/>
                    <a:pt x="58" y="487"/>
                  </a:cubicBezTo>
                  <a:cubicBezTo>
                    <a:pt x="86" y="487"/>
                    <a:pt x="115" y="372"/>
                    <a:pt x="115" y="258"/>
                  </a:cubicBezTo>
                  <a:cubicBezTo>
                    <a:pt x="115" y="115"/>
                    <a:pt x="86"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3312031" y="2189765"/>
              <a:ext cx="24773" cy="37117"/>
            </a:xfrm>
            <a:custGeom>
              <a:rect b="b" l="l" r="r" t="t"/>
              <a:pathLst>
                <a:path extrusionOk="0" h="430" w="287">
                  <a:moveTo>
                    <a:pt x="29" y="0"/>
                  </a:moveTo>
                  <a:cubicBezTo>
                    <a:pt x="1" y="29"/>
                    <a:pt x="29" y="115"/>
                    <a:pt x="86" y="229"/>
                  </a:cubicBezTo>
                  <a:cubicBezTo>
                    <a:pt x="144" y="344"/>
                    <a:pt x="201" y="430"/>
                    <a:pt x="230" y="430"/>
                  </a:cubicBezTo>
                  <a:cubicBezTo>
                    <a:pt x="287" y="401"/>
                    <a:pt x="258" y="287"/>
                    <a:pt x="201" y="172"/>
                  </a:cubicBezTo>
                  <a:cubicBezTo>
                    <a:pt x="144" y="58"/>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3316951" y="2186658"/>
              <a:ext cx="34700" cy="26327"/>
            </a:xfrm>
            <a:custGeom>
              <a:rect b="b" l="l" r="r" t="t"/>
              <a:pathLst>
                <a:path extrusionOk="0" h="305" w="402">
                  <a:moveTo>
                    <a:pt x="39" y="0"/>
                  </a:moveTo>
                  <a:cubicBezTo>
                    <a:pt x="33" y="0"/>
                    <a:pt x="29" y="3"/>
                    <a:pt x="29" y="8"/>
                  </a:cubicBezTo>
                  <a:cubicBezTo>
                    <a:pt x="1" y="36"/>
                    <a:pt x="58" y="122"/>
                    <a:pt x="144" y="208"/>
                  </a:cubicBezTo>
                  <a:cubicBezTo>
                    <a:pt x="230" y="272"/>
                    <a:pt x="300" y="305"/>
                    <a:pt x="341" y="305"/>
                  </a:cubicBezTo>
                  <a:cubicBezTo>
                    <a:pt x="355" y="305"/>
                    <a:pt x="366" y="301"/>
                    <a:pt x="373" y="294"/>
                  </a:cubicBezTo>
                  <a:cubicBezTo>
                    <a:pt x="401" y="294"/>
                    <a:pt x="344" y="208"/>
                    <a:pt x="230" y="122"/>
                  </a:cubicBezTo>
                  <a:cubicBezTo>
                    <a:pt x="159" y="52"/>
                    <a:pt x="69" y="0"/>
                    <a:pt x="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3319454" y="2181134"/>
              <a:ext cx="42037" cy="15537"/>
            </a:xfrm>
            <a:custGeom>
              <a:rect b="b" l="l" r="r" t="t"/>
              <a:pathLst>
                <a:path extrusionOk="0" h="180" w="487">
                  <a:moveTo>
                    <a:pt x="101" y="0"/>
                  </a:moveTo>
                  <a:cubicBezTo>
                    <a:pt x="58" y="0"/>
                    <a:pt x="29" y="14"/>
                    <a:pt x="29" y="43"/>
                  </a:cubicBezTo>
                  <a:cubicBezTo>
                    <a:pt x="0" y="72"/>
                    <a:pt x="86" y="129"/>
                    <a:pt x="229" y="158"/>
                  </a:cubicBezTo>
                  <a:cubicBezTo>
                    <a:pt x="287" y="172"/>
                    <a:pt x="344" y="179"/>
                    <a:pt x="387" y="179"/>
                  </a:cubicBezTo>
                  <a:cubicBezTo>
                    <a:pt x="430" y="179"/>
                    <a:pt x="458" y="172"/>
                    <a:pt x="458" y="158"/>
                  </a:cubicBezTo>
                  <a:cubicBezTo>
                    <a:pt x="487" y="100"/>
                    <a:pt x="372" y="72"/>
                    <a:pt x="258" y="43"/>
                  </a:cubicBezTo>
                  <a:cubicBezTo>
                    <a:pt x="201" y="14"/>
                    <a:pt x="144" y="0"/>
                    <a:pt x="1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p:nvPr/>
          </p:nvSpPr>
          <p:spPr>
            <a:xfrm>
              <a:off x="3321957" y="2169999"/>
              <a:ext cx="39533" cy="11567"/>
            </a:xfrm>
            <a:custGeom>
              <a:rect b="b" l="l" r="r" t="t"/>
              <a:pathLst>
                <a:path extrusionOk="0" h="134" w="458">
                  <a:moveTo>
                    <a:pt x="229" y="0"/>
                  </a:moveTo>
                  <a:cubicBezTo>
                    <a:pt x="86" y="29"/>
                    <a:pt x="0" y="58"/>
                    <a:pt x="0" y="86"/>
                  </a:cubicBezTo>
                  <a:cubicBezTo>
                    <a:pt x="0" y="120"/>
                    <a:pt x="39" y="134"/>
                    <a:pt x="95" y="134"/>
                  </a:cubicBezTo>
                  <a:cubicBezTo>
                    <a:pt x="134" y="134"/>
                    <a:pt x="182" y="127"/>
                    <a:pt x="229" y="115"/>
                  </a:cubicBezTo>
                  <a:cubicBezTo>
                    <a:pt x="343" y="115"/>
                    <a:pt x="458" y="86"/>
                    <a:pt x="458" y="29"/>
                  </a:cubicBezTo>
                  <a:cubicBezTo>
                    <a:pt x="458" y="0"/>
                    <a:pt x="343"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5"/>
            <p:cNvSpPr/>
            <p:nvPr/>
          </p:nvSpPr>
          <p:spPr>
            <a:xfrm>
              <a:off x="3319454" y="2152045"/>
              <a:ext cx="37117" cy="23910"/>
            </a:xfrm>
            <a:custGeom>
              <a:rect b="b" l="l" r="r" t="t"/>
              <a:pathLst>
                <a:path extrusionOk="0" h="277" w="430">
                  <a:moveTo>
                    <a:pt x="380" y="0"/>
                  </a:moveTo>
                  <a:cubicBezTo>
                    <a:pt x="340" y="0"/>
                    <a:pt x="266" y="47"/>
                    <a:pt x="172" y="94"/>
                  </a:cubicBezTo>
                  <a:cubicBezTo>
                    <a:pt x="58" y="151"/>
                    <a:pt x="0" y="237"/>
                    <a:pt x="0" y="266"/>
                  </a:cubicBezTo>
                  <a:cubicBezTo>
                    <a:pt x="8" y="273"/>
                    <a:pt x="18" y="276"/>
                    <a:pt x="32" y="276"/>
                  </a:cubicBezTo>
                  <a:cubicBezTo>
                    <a:pt x="74" y="276"/>
                    <a:pt x="144" y="244"/>
                    <a:pt x="229" y="180"/>
                  </a:cubicBezTo>
                  <a:cubicBezTo>
                    <a:pt x="344" y="123"/>
                    <a:pt x="430" y="37"/>
                    <a:pt x="401" y="8"/>
                  </a:cubicBezTo>
                  <a:cubicBezTo>
                    <a:pt x="396" y="3"/>
                    <a:pt x="389" y="0"/>
                    <a:pt x="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3314534" y="2137371"/>
              <a:ext cx="27276" cy="33146"/>
            </a:xfrm>
            <a:custGeom>
              <a:rect b="b" l="l" r="r" t="t"/>
              <a:pathLst>
                <a:path extrusionOk="0" h="384" w="316">
                  <a:moveTo>
                    <a:pt x="272" y="1"/>
                  </a:moveTo>
                  <a:cubicBezTo>
                    <a:pt x="235" y="1"/>
                    <a:pt x="164" y="75"/>
                    <a:pt x="115" y="149"/>
                  </a:cubicBezTo>
                  <a:cubicBezTo>
                    <a:pt x="29" y="264"/>
                    <a:pt x="0" y="350"/>
                    <a:pt x="29" y="378"/>
                  </a:cubicBezTo>
                  <a:cubicBezTo>
                    <a:pt x="33" y="382"/>
                    <a:pt x="38" y="384"/>
                    <a:pt x="43" y="384"/>
                  </a:cubicBezTo>
                  <a:cubicBezTo>
                    <a:pt x="80" y="384"/>
                    <a:pt x="151" y="310"/>
                    <a:pt x="201" y="235"/>
                  </a:cubicBezTo>
                  <a:cubicBezTo>
                    <a:pt x="286" y="121"/>
                    <a:pt x="315" y="6"/>
                    <a:pt x="286" y="6"/>
                  </a:cubicBezTo>
                  <a:cubicBezTo>
                    <a:pt x="283" y="2"/>
                    <a:pt x="27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5"/>
            <p:cNvSpPr/>
            <p:nvPr/>
          </p:nvSpPr>
          <p:spPr>
            <a:xfrm>
              <a:off x="3309528" y="2130466"/>
              <a:ext cx="12516" cy="39620"/>
            </a:xfrm>
            <a:custGeom>
              <a:rect b="b" l="l" r="r" t="t"/>
              <a:pathLst>
                <a:path extrusionOk="0" h="459" w="145">
                  <a:moveTo>
                    <a:pt x="115" y="0"/>
                  </a:moveTo>
                  <a:cubicBezTo>
                    <a:pt x="115" y="0"/>
                    <a:pt x="58" y="86"/>
                    <a:pt x="30" y="201"/>
                  </a:cubicBezTo>
                  <a:cubicBezTo>
                    <a:pt x="1" y="344"/>
                    <a:pt x="1" y="458"/>
                    <a:pt x="30" y="458"/>
                  </a:cubicBezTo>
                  <a:cubicBezTo>
                    <a:pt x="58" y="458"/>
                    <a:pt x="115" y="373"/>
                    <a:pt x="115" y="229"/>
                  </a:cubicBezTo>
                  <a:cubicBezTo>
                    <a:pt x="144" y="115"/>
                    <a:pt x="144"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5"/>
            <p:cNvSpPr/>
            <p:nvPr/>
          </p:nvSpPr>
          <p:spPr>
            <a:xfrm>
              <a:off x="3294768" y="2130466"/>
              <a:ext cx="17350" cy="39620"/>
            </a:xfrm>
            <a:custGeom>
              <a:rect b="b" l="l" r="r" t="t"/>
              <a:pathLst>
                <a:path extrusionOk="0" h="459" w="201">
                  <a:moveTo>
                    <a:pt x="57" y="0"/>
                  </a:moveTo>
                  <a:cubicBezTo>
                    <a:pt x="29" y="0"/>
                    <a:pt x="0" y="115"/>
                    <a:pt x="57" y="229"/>
                  </a:cubicBezTo>
                  <a:cubicBezTo>
                    <a:pt x="86" y="373"/>
                    <a:pt x="115" y="458"/>
                    <a:pt x="143" y="458"/>
                  </a:cubicBezTo>
                  <a:cubicBezTo>
                    <a:pt x="201" y="458"/>
                    <a:pt x="201" y="344"/>
                    <a:pt x="143" y="201"/>
                  </a:cubicBezTo>
                  <a:cubicBezTo>
                    <a:pt x="115" y="86"/>
                    <a:pt x="86"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3277418" y="2137889"/>
              <a:ext cx="29780" cy="34613"/>
            </a:xfrm>
            <a:custGeom>
              <a:rect b="b" l="l" r="r" t="t"/>
              <a:pathLst>
                <a:path extrusionOk="0" h="401" w="345">
                  <a:moveTo>
                    <a:pt x="30" y="0"/>
                  </a:moveTo>
                  <a:cubicBezTo>
                    <a:pt x="1" y="29"/>
                    <a:pt x="58" y="143"/>
                    <a:pt x="115" y="229"/>
                  </a:cubicBezTo>
                  <a:cubicBezTo>
                    <a:pt x="201" y="344"/>
                    <a:pt x="287" y="401"/>
                    <a:pt x="316" y="401"/>
                  </a:cubicBezTo>
                  <a:cubicBezTo>
                    <a:pt x="344" y="372"/>
                    <a:pt x="316" y="258"/>
                    <a:pt x="230" y="172"/>
                  </a:cubicBezTo>
                  <a:cubicBezTo>
                    <a:pt x="115" y="58"/>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3270081" y="2145312"/>
              <a:ext cx="34613" cy="27881"/>
            </a:xfrm>
            <a:custGeom>
              <a:rect b="b" l="l" r="r" t="t"/>
              <a:pathLst>
                <a:path extrusionOk="0" h="323" w="401">
                  <a:moveTo>
                    <a:pt x="29" y="0"/>
                  </a:moveTo>
                  <a:cubicBezTo>
                    <a:pt x="0" y="29"/>
                    <a:pt x="57" y="115"/>
                    <a:pt x="172" y="201"/>
                  </a:cubicBezTo>
                  <a:cubicBezTo>
                    <a:pt x="242" y="271"/>
                    <a:pt x="313" y="322"/>
                    <a:pt x="352" y="322"/>
                  </a:cubicBezTo>
                  <a:cubicBezTo>
                    <a:pt x="360" y="322"/>
                    <a:pt x="367" y="320"/>
                    <a:pt x="372" y="315"/>
                  </a:cubicBezTo>
                  <a:cubicBezTo>
                    <a:pt x="401" y="315"/>
                    <a:pt x="343" y="201"/>
                    <a:pt x="229" y="115"/>
                  </a:cubicBezTo>
                  <a:cubicBezTo>
                    <a:pt x="143" y="29"/>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3260154" y="2161540"/>
              <a:ext cx="42123" cy="17177"/>
            </a:xfrm>
            <a:custGeom>
              <a:rect b="b" l="l" r="r" t="t"/>
              <a:pathLst>
                <a:path extrusionOk="0" h="199" w="488">
                  <a:moveTo>
                    <a:pt x="56" y="1"/>
                  </a:moveTo>
                  <a:cubicBezTo>
                    <a:pt x="39" y="1"/>
                    <a:pt x="29" y="4"/>
                    <a:pt x="29" y="13"/>
                  </a:cubicBezTo>
                  <a:cubicBezTo>
                    <a:pt x="1" y="41"/>
                    <a:pt x="115" y="127"/>
                    <a:pt x="230" y="156"/>
                  </a:cubicBezTo>
                  <a:cubicBezTo>
                    <a:pt x="287" y="184"/>
                    <a:pt x="344" y="199"/>
                    <a:pt x="387" y="199"/>
                  </a:cubicBezTo>
                  <a:cubicBezTo>
                    <a:pt x="430" y="199"/>
                    <a:pt x="458" y="184"/>
                    <a:pt x="458" y="156"/>
                  </a:cubicBezTo>
                  <a:cubicBezTo>
                    <a:pt x="487" y="127"/>
                    <a:pt x="373" y="70"/>
                    <a:pt x="258" y="41"/>
                  </a:cubicBezTo>
                  <a:cubicBezTo>
                    <a:pt x="177" y="21"/>
                    <a:pt x="96" y="1"/>
                    <a:pt x="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5"/>
            <p:cNvSpPr/>
            <p:nvPr/>
          </p:nvSpPr>
          <p:spPr>
            <a:xfrm>
              <a:off x="3260154" y="2177422"/>
              <a:ext cx="39620" cy="12430"/>
            </a:xfrm>
            <a:custGeom>
              <a:rect b="b" l="l" r="r" t="t"/>
              <a:pathLst>
                <a:path extrusionOk="0" h="144" w="459">
                  <a:moveTo>
                    <a:pt x="230" y="0"/>
                  </a:moveTo>
                  <a:cubicBezTo>
                    <a:pt x="86" y="29"/>
                    <a:pt x="1" y="57"/>
                    <a:pt x="1" y="86"/>
                  </a:cubicBezTo>
                  <a:cubicBezTo>
                    <a:pt x="1" y="115"/>
                    <a:pt x="115" y="143"/>
                    <a:pt x="230" y="143"/>
                  </a:cubicBezTo>
                  <a:cubicBezTo>
                    <a:pt x="373" y="143"/>
                    <a:pt x="458" y="86"/>
                    <a:pt x="458" y="57"/>
                  </a:cubicBezTo>
                  <a:cubicBezTo>
                    <a:pt x="458" y="29"/>
                    <a:pt x="344"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a:off x="3265074" y="2183896"/>
              <a:ext cx="37203" cy="21752"/>
            </a:xfrm>
            <a:custGeom>
              <a:rect b="b" l="l" r="r" t="t"/>
              <a:pathLst>
                <a:path extrusionOk="0" h="252" w="431">
                  <a:moveTo>
                    <a:pt x="394" y="0"/>
                  </a:moveTo>
                  <a:cubicBezTo>
                    <a:pt x="346" y="0"/>
                    <a:pt x="266" y="33"/>
                    <a:pt x="201" y="97"/>
                  </a:cubicBezTo>
                  <a:cubicBezTo>
                    <a:pt x="87" y="154"/>
                    <a:pt x="1" y="211"/>
                    <a:pt x="1" y="240"/>
                  </a:cubicBezTo>
                  <a:cubicBezTo>
                    <a:pt x="8" y="248"/>
                    <a:pt x="22" y="251"/>
                    <a:pt x="41" y="251"/>
                  </a:cubicBezTo>
                  <a:cubicBezTo>
                    <a:pt x="91" y="251"/>
                    <a:pt x="175" y="225"/>
                    <a:pt x="258" y="183"/>
                  </a:cubicBezTo>
                  <a:cubicBezTo>
                    <a:pt x="344" y="126"/>
                    <a:pt x="430" y="40"/>
                    <a:pt x="430" y="11"/>
                  </a:cubicBezTo>
                  <a:cubicBezTo>
                    <a:pt x="423" y="4"/>
                    <a:pt x="410" y="0"/>
                    <a:pt x="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3277418" y="2189161"/>
              <a:ext cx="27276" cy="33232"/>
            </a:xfrm>
            <a:custGeom>
              <a:rect b="b" l="l" r="r" t="t"/>
              <a:pathLst>
                <a:path extrusionOk="0" h="385" w="316">
                  <a:moveTo>
                    <a:pt x="270" y="0"/>
                  </a:moveTo>
                  <a:cubicBezTo>
                    <a:pt x="238" y="0"/>
                    <a:pt x="187" y="56"/>
                    <a:pt x="115" y="150"/>
                  </a:cubicBezTo>
                  <a:cubicBezTo>
                    <a:pt x="30" y="265"/>
                    <a:pt x="1" y="351"/>
                    <a:pt x="30" y="379"/>
                  </a:cubicBezTo>
                  <a:cubicBezTo>
                    <a:pt x="30" y="383"/>
                    <a:pt x="32" y="385"/>
                    <a:pt x="35" y="385"/>
                  </a:cubicBezTo>
                  <a:cubicBezTo>
                    <a:pt x="59" y="385"/>
                    <a:pt x="152" y="307"/>
                    <a:pt x="201" y="208"/>
                  </a:cubicBezTo>
                  <a:cubicBezTo>
                    <a:pt x="287" y="122"/>
                    <a:pt x="316" y="7"/>
                    <a:pt x="287" y="7"/>
                  </a:cubicBezTo>
                  <a:cubicBezTo>
                    <a:pt x="282" y="2"/>
                    <a:pt x="276" y="0"/>
                    <a:pt x="2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3297184" y="2192182"/>
              <a:ext cx="14933" cy="39620"/>
            </a:xfrm>
            <a:custGeom>
              <a:rect b="b" l="l" r="r" t="t"/>
              <a:pathLst>
                <a:path extrusionOk="0" h="459" w="173">
                  <a:moveTo>
                    <a:pt x="144" y="1"/>
                  </a:moveTo>
                  <a:cubicBezTo>
                    <a:pt x="115" y="1"/>
                    <a:pt x="58" y="87"/>
                    <a:pt x="29" y="201"/>
                  </a:cubicBezTo>
                  <a:cubicBezTo>
                    <a:pt x="1" y="344"/>
                    <a:pt x="1" y="459"/>
                    <a:pt x="29" y="459"/>
                  </a:cubicBezTo>
                  <a:cubicBezTo>
                    <a:pt x="58" y="459"/>
                    <a:pt x="115" y="344"/>
                    <a:pt x="144" y="230"/>
                  </a:cubicBezTo>
                  <a:cubicBezTo>
                    <a:pt x="173" y="115"/>
                    <a:pt x="173"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3309528" y="2189765"/>
              <a:ext cx="14933" cy="39965"/>
            </a:xfrm>
            <a:custGeom>
              <a:rect b="b" l="l" r="r" t="t"/>
              <a:pathLst>
                <a:path extrusionOk="0" h="463" w="173">
                  <a:moveTo>
                    <a:pt x="30" y="0"/>
                  </a:moveTo>
                  <a:cubicBezTo>
                    <a:pt x="1" y="29"/>
                    <a:pt x="1" y="115"/>
                    <a:pt x="30" y="258"/>
                  </a:cubicBezTo>
                  <a:cubicBezTo>
                    <a:pt x="81" y="360"/>
                    <a:pt x="109" y="463"/>
                    <a:pt x="135" y="463"/>
                  </a:cubicBezTo>
                  <a:cubicBezTo>
                    <a:pt x="138" y="463"/>
                    <a:pt x="141" y="461"/>
                    <a:pt x="144" y="458"/>
                  </a:cubicBezTo>
                  <a:cubicBezTo>
                    <a:pt x="173" y="458"/>
                    <a:pt x="173" y="344"/>
                    <a:pt x="144" y="229"/>
                  </a:cubicBezTo>
                  <a:cubicBezTo>
                    <a:pt x="115" y="115"/>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p:nvPr/>
          </p:nvSpPr>
          <p:spPr>
            <a:xfrm>
              <a:off x="3314534" y="2189161"/>
              <a:ext cx="27276" cy="33232"/>
            </a:xfrm>
            <a:custGeom>
              <a:rect b="b" l="l" r="r" t="t"/>
              <a:pathLst>
                <a:path extrusionOk="0" h="385" w="316">
                  <a:moveTo>
                    <a:pt x="48" y="0"/>
                  </a:moveTo>
                  <a:cubicBezTo>
                    <a:pt x="40" y="0"/>
                    <a:pt x="34" y="2"/>
                    <a:pt x="29" y="7"/>
                  </a:cubicBezTo>
                  <a:cubicBezTo>
                    <a:pt x="0" y="7"/>
                    <a:pt x="29" y="122"/>
                    <a:pt x="115" y="236"/>
                  </a:cubicBezTo>
                  <a:cubicBezTo>
                    <a:pt x="189" y="311"/>
                    <a:pt x="242" y="385"/>
                    <a:pt x="273" y="385"/>
                  </a:cubicBezTo>
                  <a:cubicBezTo>
                    <a:pt x="278" y="385"/>
                    <a:pt x="283" y="383"/>
                    <a:pt x="286" y="379"/>
                  </a:cubicBezTo>
                  <a:cubicBezTo>
                    <a:pt x="315" y="351"/>
                    <a:pt x="286" y="265"/>
                    <a:pt x="201" y="150"/>
                  </a:cubicBezTo>
                  <a:cubicBezTo>
                    <a:pt x="153" y="56"/>
                    <a:pt x="86" y="0"/>
                    <a:pt x="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p:cNvSpPr/>
            <p:nvPr/>
          </p:nvSpPr>
          <p:spPr>
            <a:xfrm>
              <a:off x="3319454" y="2183896"/>
              <a:ext cx="37117" cy="24169"/>
            </a:xfrm>
            <a:custGeom>
              <a:rect b="b" l="l" r="r" t="t"/>
              <a:pathLst>
                <a:path extrusionOk="0" h="280" w="430">
                  <a:moveTo>
                    <a:pt x="32" y="0"/>
                  </a:moveTo>
                  <a:cubicBezTo>
                    <a:pt x="18" y="0"/>
                    <a:pt x="8" y="4"/>
                    <a:pt x="0" y="11"/>
                  </a:cubicBezTo>
                  <a:cubicBezTo>
                    <a:pt x="0" y="40"/>
                    <a:pt x="58" y="126"/>
                    <a:pt x="172" y="183"/>
                  </a:cubicBezTo>
                  <a:cubicBezTo>
                    <a:pt x="258" y="247"/>
                    <a:pt x="328" y="279"/>
                    <a:pt x="369" y="279"/>
                  </a:cubicBezTo>
                  <a:cubicBezTo>
                    <a:pt x="383" y="279"/>
                    <a:pt x="394" y="276"/>
                    <a:pt x="401" y="269"/>
                  </a:cubicBezTo>
                  <a:cubicBezTo>
                    <a:pt x="430" y="240"/>
                    <a:pt x="344" y="154"/>
                    <a:pt x="229" y="97"/>
                  </a:cubicBezTo>
                  <a:cubicBezTo>
                    <a:pt x="144" y="33"/>
                    <a:pt x="74" y="0"/>
                    <a:pt x="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p:cNvSpPr/>
            <p:nvPr/>
          </p:nvSpPr>
          <p:spPr>
            <a:xfrm>
              <a:off x="3321957" y="2179839"/>
              <a:ext cx="39533" cy="10013"/>
            </a:xfrm>
            <a:custGeom>
              <a:rect b="b" l="l" r="r" t="t"/>
              <a:pathLst>
                <a:path extrusionOk="0" h="116" w="458">
                  <a:moveTo>
                    <a:pt x="229" y="1"/>
                  </a:moveTo>
                  <a:cubicBezTo>
                    <a:pt x="86" y="1"/>
                    <a:pt x="0" y="1"/>
                    <a:pt x="0" y="29"/>
                  </a:cubicBezTo>
                  <a:cubicBezTo>
                    <a:pt x="0" y="58"/>
                    <a:pt x="86" y="87"/>
                    <a:pt x="229" y="115"/>
                  </a:cubicBezTo>
                  <a:cubicBezTo>
                    <a:pt x="343" y="115"/>
                    <a:pt x="458" y="115"/>
                    <a:pt x="458" y="87"/>
                  </a:cubicBezTo>
                  <a:cubicBezTo>
                    <a:pt x="458" y="58"/>
                    <a:pt x="343" y="29"/>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5"/>
            <p:cNvSpPr/>
            <p:nvPr/>
          </p:nvSpPr>
          <p:spPr>
            <a:xfrm>
              <a:off x="3319454" y="2163784"/>
              <a:ext cx="39620" cy="15537"/>
            </a:xfrm>
            <a:custGeom>
              <a:rect b="b" l="l" r="r" t="t"/>
              <a:pathLst>
                <a:path extrusionOk="0" h="180" w="459">
                  <a:moveTo>
                    <a:pt x="387" y="1"/>
                  </a:moveTo>
                  <a:cubicBezTo>
                    <a:pt x="344" y="1"/>
                    <a:pt x="287" y="15"/>
                    <a:pt x="229" y="44"/>
                  </a:cubicBezTo>
                  <a:cubicBezTo>
                    <a:pt x="86" y="72"/>
                    <a:pt x="0" y="130"/>
                    <a:pt x="0" y="158"/>
                  </a:cubicBezTo>
                  <a:cubicBezTo>
                    <a:pt x="15" y="173"/>
                    <a:pt x="43" y="180"/>
                    <a:pt x="86" y="180"/>
                  </a:cubicBezTo>
                  <a:cubicBezTo>
                    <a:pt x="129" y="180"/>
                    <a:pt x="186" y="173"/>
                    <a:pt x="258" y="158"/>
                  </a:cubicBezTo>
                  <a:cubicBezTo>
                    <a:pt x="372" y="130"/>
                    <a:pt x="458" y="72"/>
                    <a:pt x="458" y="44"/>
                  </a:cubicBezTo>
                  <a:cubicBezTo>
                    <a:pt x="458" y="15"/>
                    <a:pt x="430"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3316951" y="2147125"/>
              <a:ext cx="34700" cy="26068"/>
            </a:xfrm>
            <a:custGeom>
              <a:rect b="b" l="l" r="r" t="t"/>
              <a:pathLst>
                <a:path extrusionOk="0" h="302" w="402">
                  <a:moveTo>
                    <a:pt x="352" y="0"/>
                  </a:moveTo>
                  <a:cubicBezTo>
                    <a:pt x="313" y="0"/>
                    <a:pt x="243" y="47"/>
                    <a:pt x="173" y="94"/>
                  </a:cubicBezTo>
                  <a:cubicBezTo>
                    <a:pt x="58" y="180"/>
                    <a:pt x="1" y="265"/>
                    <a:pt x="29" y="294"/>
                  </a:cubicBezTo>
                  <a:cubicBezTo>
                    <a:pt x="29" y="299"/>
                    <a:pt x="33" y="302"/>
                    <a:pt x="40" y="302"/>
                  </a:cubicBezTo>
                  <a:cubicBezTo>
                    <a:pt x="70" y="302"/>
                    <a:pt x="160" y="255"/>
                    <a:pt x="230" y="208"/>
                  </a:cubicBezTo>
                  <a:cubicBezTo>
                    <a:pt x="344" y="122"/>
                    <a:pt x="401" y="36"/>
                    <a:pt x="373" y="8"/>
                  </a:cubicBezTo>
                  <a:cubicBezTo>
                    <a:pt x="368" y="3"/>
                    <a:pt x="360" y="0"/>
                    <a:pt x="3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3312031" y="2134954"/>
              <a:ext cx="22356" cy="37548"/>
            </a:xfrm>
            <a:custGeom>
              <a:rect b="b" l="l" r="r" t="t"/>
              <a:pathLst>
                <a:path extrusionOk="0" h="435" w="259">
                  <a:moveTo>
                    <a:pt x="217" y="0"/>
                  </a:moveTo>
                  <a:cubicBezTo>
                    <a:pt x="186" y="0"/>
                    <a:pt x="136" y="78"/>
                    <a:pt x="86" y="177"/>
                  </a:cubicBezTo>
                  <a:cubicBezTo>
                    <a:pt x="29" y="292"/>
                    <a:pt x="1" y="406"/>
                    <a:pt x="29" y="435"/>
                  </a:cubicBezTo>
                  <a:cubicBezTo>
                    <a:pt x="58" y="435"/>
                    <a:pt x="144" y="349"/>
                    <a:pt x="201" y="235"/>
                  </a:cubicBezTo>
                  <a:cubicBezTo>
                    <a:pt x="230" y="120"/>
                    <a:pt x="258" y="6"/>
                    <a:pt x="230" y="6"/>
                  </a:cubicBezTo>
                  <a:cubicBezTo>
                    <a:pt x="226" y="2"/>
                    <a:pt x="222" y="0"/>
                    <a:pt x="2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3307111" y="2130466"/>
              <a:ext cx="9927" cy="39620"/>
            </a:xfrm>
            <a:custGeom>
              <a:rect b="b" l="l" r="r" t="t"/>
              <a:pathLst>
                <a:path extrusionOk="0" h="459" w="115">
                  <a:moveTo>
                    <a:pt x="58" y="0"/>
                  </a:moveTo>
                  <a:cubicBezTo>
                    <a:pt x="29" y="0"/>
                    <a:pt x="0" y="86"/>
                    <a:pt x="0" y="229"/>
                  </a:cubicBezTo>
                  <a:cubicBezTo>
                    <a:pt x="0" y="344"/>
                    <a:pt x="0" y="458"/>
                    <a:pt x="29" y="458"/>
                  </a:cubicBezTo>
                  <a:cubicBezTo>
                    <a:pt x="86" y="458"/>
                    <a:pt x="115" y="344"/>
                    <a:pt x="115" y="229"/>
                  </a:cubicBezTo>
                  <a:cubicBezTo>
                    <a:pt x="115" y="86"/>
                    <a:pt x="86"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3289847" y="2132969"/>
              <a:ext cx="19767" cy="37462"/>
            </a:xfrm>
            <a:custGeom>
              <a:rect b="b" l="l" r="r" t="t"/>
              <a:pathLst>
                <a:path extrusionOk="0" h="434" w="229">
                  <a:moveTo>
                    <a:pt x="29" y="0"/>
                  </a:moveTo>
                  <a:cubicBezTo>
                    <a:pt x="0" y="0"/>
                    <a:pt x="0" y="115"/>
                    <a:pt x="57" y="229"/>
                  </a:cubicBezTo>
                  <a:cubicBezTo>
                    <a:pt x="108" y="331"/>
                    <a:pt x="160" y="434"/>
                    <a:pt x="190" y="434"/>
                  </a:cubicBezTo>
                  <a:cubicBezTo>
                    <a:pt x="194" y="434"/>
                    <a:pt x="197" y="432"/>
                    <a:pt x="200" y="429"/>
                  </a:cubicBezTo>
                  <a:cubicBezTo>
                    <a:pt x="229" y="429"/>
                    <a:pt x="200" y="315"/>
                    <a:pt x="172" y="200"/>
                  </a:cubicBezTo>
                  <a:cubicBezTo>
                    <a:pt x="143" y="86"/>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3306593" y="2164302"/>
              <a:ext cx="22788" cy="29607"/>
            </a:xfrm>
            <a:custGeom>
              <a:rect b="b" l="l" r="r" t="t"/>
              <a:pathLst>
                <a:path extrusionOk="0" h="343" w="264">
                  <a:moveTo>
                    <a:pt x="110" y="1"/>
                  </a:moveTo>
                  <a:cubicBezTo>
                    <a:pt x="3" y="1"/>
                    <a:pt x="0" y="343"/>
                    <a:pt x="103" y="343"/>
                  </a:cubicBezTo>
                  <a:cubicBezTo>
                    <a:pt x="124" y="343"/>
                    <a:pt x="149" y="329"/>
                    <a:pt x="178" y="295"/>
                  </a:cubicBezTo>
                  <a:cubicBezTo>
                    <a:pt x="264" y="238"/>
                    <a:pt x="264" y="124"/>
                    <a:pt x="178" y="38"/>
                  </a:cubicBezTo>
                  <a:cubicBezTo>
                    <a:pt x="152" y="12"/>
                    <a:pt x="129"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3294768" y="2169999"/>
              <a:ext cx="36858" cy="26154"/>
            </a:xfrm>
            <a:custGeom>
              <a:rect b="b" l="l" r="r" t="t"/>
              <a:pathLst>
                <a:path extrusionOk="0" h="303" w="427">
                  <a:moveTo>
                    <a:pt x="315" y="0"/>
                  </a:moveTo>
                  <a:cubicBezTo>
                    <a:pt x="315" y="58"/>
                    <a:pt x="286" y="115"/>
                    <a:pt x="258" y="143"/>
                  </a:cubicBezTo>
                  <a:cubicBezTo>
                    <a:pt x="229" y="172"/>
                    <a:pt x="186" y="186"/>
                    <a:pt x="140" y="186"/>
                  </a:cubicBezTo>
                  <a:cubicBezTo>
                    <a:pt x="93" y="186"/>
                    <a:pt x="43" y="172"/>
                    <a:pt x="0" y="143"/>
                  </a:cubicBezTo>
                  <a:lnTo>
                    <a:pt x="0" y="143"/>
                  </a:lnTo>
                  <a:cubicBezTo>
                    <a:pt x="0" y="172"/>
                    <a:pt x="29" y="229"/>
                    <a:pt x="57" y="258"/>
                  </a:cubicBezTo>
                  <a:cubicBezTo>
                    <a:pt x="95" y="289"/>
                    <a:pt x="136" y="303"/>
                    <a:pt x="175" y="303"/>
                  </a:cubicBezTo>
                  <a:cubicBezTo>
                    <a:pt x="312" y="303"/>
                    <a:pt x="427" y="134"/>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3262658" y="1873586"/>
              <a:ext cx="32196" cy="29693"/>
            </a:xfrm>
            <a:custGeom>
              <a:rect b="b" l="l" r="r" t="t"/>
              <a:pathLst>
                <a:path extrusionOk="0" h="344" w="373">
                  <a:moveTo>
                    <a:pt x="344" y="0"/>
                  </a:moveTo>
                  <a:cubicBezTo>
                    <a:pt x="344" y="0"/>
                    <a:pt x="229" y="29"/>
                    <a:pt x="143" y="143"/>
                  </a:cubicBezTo>
                  <a:cubicBezTo>
                    <a:pt x="57" y="229"/>
                    <a:pt x="0" y="315"/>
                    <a:pt x="29" y="343"/>
                  </a:cubicBezTo>
                  <a:cubicBezTo>
                    <a:pt x="57" y="343"/>
                    <a:pt x="143" y="315"/>
                    <a:pt x="229" y="229"/>
                  </a:cubicBezTo>
                  <a:cubicBezTo>
                    <a:pt x="315" y="115"/>
                    <a:pt x="372" y="29"/>
                    <a:pt x="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3255234" y="1842944"/>
              <a:ext cx="37117" cy="19853"/>
            </a:xfrm>
            <a:custGeom>
              <a:rect b="b" l="l" r="r" t="t"/>
              <a:pathLst>
                <a:path extrusionOk="0" h="230" w="430">
                  <a:moveTo>
                    <a:pt x="35" y="0"/>
                  </a:moveTo>
                  <a:cubicBezTo>
                    <a:pt x="20" y="0"/>
                    <a:pt x="8" y="4"/>
                    <a:pt x="0" y="12"/>
                  </a:cubicBezTo>
                  <a:cubicBezTo>
                    <a:pt x="0" y="40"/>
                    <a:pt x="86" y="97"/>
                    <a:pt x="201" y="155"/>
                  </a:cubicBezTo>
                  <a:cubicBezTo>
                    <a:pt x="255" y="209"/>
                    <a:pt x="321" y="229"/>
                    <a:pt x="369" y="229"/>
                  </a:cubicBezTo>
                  <a:cubicBezTo>
                    <a:pt x="397" y="229"/>
                    <a:pt x="419" y="222"/>
                    <a:pt x="430" y="212"/>
                  </a:cubicBezTo>
                  <a:cubicBezTo>
                    <a:pt x="430" y="183"/>
                    <a:pt x="344" y="126"/>
                    <a:pt x="229" y="69"/>
                  </a:cubicBezTo>
                  <a:cubicBezTo>
                    <a:pt x="145" y="27"/>
                    <a:pt x="77"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3250314" y="1860207"/>
              <a:ext cx="39620" cy="10962"/>
            </a:xfrm>
            <a:custGeom>
              <a:rect b="b" l="l" r="r" t="t"/>
              <a:pathLst>
                <a:path extrusionOk="0" h="127" w="459">
                  <a:moveTo>
                    <a:pt x="131" y="0"/>
                  </a:moveTo>
                  <a:cubicBezTo>
                    <a:pt x="57" y="0"/>
                    <a:pt x="0" y="20"/>
                    <a:pt x="0" y="41"/>
                  </a:cubicBezTo>
                  <a:cubicBezTo>
                    <a:pt x="0" y="98"/>
                    <a:pt x="86" y="98"/>
                    <a:pt x="229" y="126"/>
                  </a:cubicBezTo>
                  <a:cubicBezTo>
                    <a:pt x="344" y="126"/>
                    <a:pt x="458" y="126"/>
                    <a:pt x="458" y="69"/>
                  </a:cubicBezTo>
                  <a:cubicBezTo>
                    <a:pt x="458" y="12"/>
                    <a:pt x="372" y="12"/>
                    <a:pt x="229" y="12"/>
                  </a:cubicBezTo>
                  <a:cubicBezTo>
                    <a:pt x="196" y="4"/>
                    <a:pt x="162" y="0"/>
                    <a:pt x="1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3252731" y="1869443"/>
              <a:ext cx="39620" cy="17522"/>
            </a:xfrm>
            <a:custGeom>
              <a:rect b="b" l="l" r="r" t="t"/>
              <a:pathLst>
                <a:path extrusionOk="0" h="203" w="459">
                  <a:moveTo>
                    <a:pt x="385" y="1"/>
                  </a:moveTo>
                  <a:cubicBezTo>
                    <a:pt x="335" y="1"/>
                    <a:pt x="268" y="15"/>
                    <a:pt x="201" y="48"/>
                  </a:cubicBezTo>
                  <a:cubicBezTo>
                    <a:pt x="87" y="77"/>
                    <a:pt x="1" y="134"/>
                    <a:pt x="1" y="191"/>
                  </a:cubicBezTo>
                  <a:cubicBezTo>
                    <a:pt x="9" y="200"/>
                    <a:pt x="25" y="203"/>
                    <a:pt x="46" y="203"/>
                  </a:cubicBezTo>
                  <a:cubicBezTo>
                    <a:pt x="96" y="203"/>
                    <a:pt x="177" y="183"/>
                    <a:pt x="258" y="163"/>
                  </a:cubicBezTo>
                  <a:cubicBezTo>
                    <a:pt x="373" y="105"/>
                    <a:pt x="459" y="48"/>
                    <a:pt x="459" y="19"/>
                  </a:cubicBezTo>
                  <a:cubicBezTo>
                    <a:pt x="447" y="8"/>
                    <a:pt x="420" y="1"/>
                    <a:pt x="3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3279921" y="1876003"/>
              <a:ext cx="19853" cy="37634"/>
            </a:xfrm>
            <a:custGeom>
              <a:rect b="b" l="l" r="r" t="t"/>
              <a:pathLst>
                <a:path extrusionOk="0" h="436" w="230">
                  <a:moveTo>
                    <a:pt x="201" y="1"/>
                  </a:moveTo>
                  <a:cubicBezTo>
                    <a:pt x="172" y="1"/>
                    <a:pt x="115" y="87"/>
                    <a:pt x="58" y="201"/>
                  </a:cubicBezTo>
                  <a:cubicBezTo>
                    <a:pt x="29" y="315"/>
                    <a:pt x="1" y="430"/>
                    <a:pt x="29" y="430"/>
                  </a:cubicBezTo>
                  <a:cubicBezTo>
                    <a:pt x="33" y="434"/>
                    <a:pt x="37" y="436"/>
                    <a:pt x="42" y="436"/>
                  </a:cubicBezTo>
                  <a:cubicBezTo>
                    <a:pt x="73" y="436"/>
                    <a:pt x="123" y="358"/>
                    <a:pt x="172" y="258"/>
                  </a:cubicBezTo>
                  <a:cubicBezTo>
                    <a:pt x="229" y="144"/>
                    <a:pt x="229" y="29"/>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3297184" y="1878506"/>
              <a:ext cx="10013" cy="39620"/>
            </a:xfrm>
            <a:custGeom>
              <a:rect b="b" l="l" r="r" t="t"/>
              <a:pathLst>
                <a:path extrusionOk="0" h="459" w="116">
                  <a:moveTo>
                    <a:pt x="58" y="0"/>
                  </a:moveTo>
                  <a:cubicBezTo>
                    <a:pt x="29" y="0"/>
                    <a:pt x="1" y="86"/>
                    <a:pt x="1" y="229"/>
                  </a:cubicBezTo>
                  <a:cubicBezTo>
                    <a:pt x="1" y="344"/>
                    <a:pt x="29" y="458"/>
                    <a:pt x="58" y="458"/>
                  </a:cubicBezTo>
                  <a:cubicBezTo>
                    <a:pt x="87" y="458"/>
                    <a:pt x="115" y="344"/>
                    <a:pt x="115" y="229"/>
                  </a:cubicBezTo>
                  <a:cubicBezTo>
                    <a:pt x="115" y="86"/>
                    <a:pt x="87"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3302191" y="1876003"/>
              <a:ext cx="24773" cy="37117"/>
            </a:xfrm>
            <a:custGeom>
              <a:rect b="b" l="l" r="r" t="t"/>
              <a:pathLst>
                <a:path extrusionOk="0" h="430" w="287">
                  <a:moveTo>
                    <a:pt x="57" y="1"/>
                  </a:moveTo>
                  <a:cubicBezTo>
                    <a:pt x="0" y="29"/>
                    <a:pt x="57" y="115"/>
                    <a:pt x="86" y="230"/>
                  </a:cubicBezTo>
                  <a:cubicBezTo>
                    <a:pt x="143" y="344"/>
                    <a:pt x="200" y="430"/>
                    <a:pt x="258" y="430"/>
                  </a:cubicBezTo>
                  <a:cubicBezTo>
                    <a:pt x="286" y="401"/>
                    <a:pt x="258" y="315"/>
                    <a:pt x="200" y="201"/>
                  </a:cubicBezTo>
                  <a:cubicBezTo>
                    <a:pt x="143" y="87"/>
                    <a:pt x="8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3307111" y="1872896"/>
              <a:ext cx="34700" cy="28571"/>
            </a:xfrm>
            <a:custGeom>
              <a:rect b="b" l="l" r="r" t="t"/>
              <a:pathLst>
                <a:path extrusionOk="0" h="331" w="402">
                  <a:moveTo>
                    <a:pt x="49" y="1"/>
                  </a:moveTo>
                  <a:cubicBezTo>
                    <a:pt x="41" y="1"/>
                    <a:pt x="34" y="3"/>
                    <a:pt x="29" y="8"/>
                  </a:cubicBezTo>
                  <a:cubicBezTo>
                    <a:pt x="0" y="37"/>
                    <a:pt x="58" y="123"/>
                    <a:pt x="172" y="208"/>
                  </a:cubicBezTo>
                  <a:cubicBezTo>
                    <a:pt x="243" y="279"/>
                    <a:pt x="313" y="330"/>
                    <a:pt x="352" y="330"/>
                  </a:cubicBezTo>
                  <a:cubicBezTo>
                    <a:pt x="360" y="330"/>
                    <a:pt x="367" y="328"/>
                    <a:pt x="372" y="323"/>
                  </a:cubicBezTo>
                  <a:cubicBezTo>
                    <a:pt x="401" y="294"/>
                    <a:pt x="344" y="208"/>
                    <a:pt x="229" y="123"/>
                  </a:cubicBezTo>
                  <a:cubicBezTo>
                    <a:pt x="159" y="52"/>
                    <a:pt x="88" y="1"/>
                    <a:pt x="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3312031" y="1868235"/>
              <a:ext cx="37117" cy="15623"/>
            </a:xfrm>
            <a:custGeom>
              <a:rect b="b" l="l" r="r" t="t"/>
              <a:pathLst>
                <a:path extrusionOk="0" h="181" w="430">
                  <a:moveTo>
                    <a:pt x="53" y="0"/>
                  </a:moveTo>
                  <a:cubicBezTo>
                    <a:pt x="21" y="0"/>
                    <a:pt x="1" y="9"/>
                    <a:pt x="1" y="33"/>
                  </a:cubicBezTo>
                  <a:cubicBezTo>
                    <a:pt x="1" y="62"/>
                    <a:pt x="86" y="119"/>
                    <a:pt x="201" y="148"/>
                  </a:cubicBezTo>
                  <a:cubicBezTo>
                    <a:pt x="267" y="164"/>
                    <a:pt x="333" y="181"/>
                    <a:pt x="377" y="181"/>
                  </a:cubicBezTo>
                  <a:cubicBezTo>
                    <a:pt x="409" y="181"/>
                    <a:pt x="430" y="172"/>
                    <a:pt x="430" y="148"/>
                  </a:cubicBezTo>
                  <a:cubicBezTo>
                    <a:pt x="430" y="119"/>
                    <a:pt x="344" y="62"/>
                    <a:pt x="230" y="33"/>
                  </a:cubicBezTo>
                  <a:cubicBezTo>
                    <a:pt x="163" y="17"/>
                    <a:pt x="97" y="0"/>
                    <a:pt x="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3312031" y="1857100"/>
              <a:ext cx="39620" cy="11567"/>
            </a:xfrm>
            <a:custGeom>
              <a:rect b="b" l="l" r="r" t="t"/>
              <a:pathLst>
                <a:path extrusionOk="0" h="134" w="459">
                  <a:moveTo>
                    <a:pt x="364" y="1"/>
                  </a:moveTo>
                  <a:cubicBezTo>
                    <a:pt x="324" y="1"/>
                    <a:pt x="277" y="7"/>
                    <a:pt x="230" y="19"/>
                  </a:cubicBezTo>
                  <a:cubicBezTo>
                    <a:pt x="86" y="19"/>
                    <a:pt x="1" y="77"/>
                    <a:pt x="1" y="105"/>
                  </a:cubicBezTo>
                  <a:cubicBezTo>
                    <a:pt x="1" y="134"/>
                    <a:pt x="115" y="134"/>
                    <a:pt x="230" y="134"/>
                  </a:cubicBezTo>
                  <a:cubicBezTo>
                    <a:pt x="344" y="105"/>
                    <a:pt x="458" y="77"/>
                    <a:pt x="458" y="48"/>
                  </a:cubicBezTo>
                  <a:cubicBezTo>
                    <a:pt x="458" y="14"/>
                    <a:pt x="419" y="1"/>
                    <a:pt x="3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3309528" y="1840440"/>
              <a:ext cx="37203" cy="21838"/>
            </a:xfrm>
            <a:custGeom>
              <a:rect b="b" l="l" r="r" t="t"/>
              <a:pathLst>
                <a:path extrusionOk="0" h="253" w="431">
                  <a:moveTo>
                    <a:pt x="391" y="1"/>
                  </a:moveTo>
                  <a:cubicBezTo>
                    <a:pt x="342" y="1"/>
                    <a:pt x="264" y="27"/>
                    <a:pt x="201" y="69"/>
                  </a:cubicBezTo>
                  <a:cubicBezTo>
                    <a:pt x="87" y="126"/>
                    <a:pt x="1" y="212"/>
                    <a:pt x="30" y="241"/>
                  </a:cubicBezTo>
                  <a:cubicBezTo>
                    <a:pt x="30" y="249"/>
                    <a:pt x="38" y="252"/>
                    <a:pt x="52" y="252"/>
                  </a:cubicBezTo>
                  <a:cubicBezTo>
                    <a:pt x="91" y="252"/>
                    <a:pt x="175" y="226"/>
                    <a:pt x="259" y="184"/>
                  </a:cubicBezTo>
                  <a:cubicBezTo>
                    <a:pt x="373" y="98"/>
                    <a:pt x="430" y="41"/>
                    <a:pt x="430" y="12"/>
                  </a:cubicBezTo>
                  <a:cubicBezTo>
                    <a:pt x="423" y="4"/>
                    <a:pt x="409" y="1"/>
                    <a:pt x="3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3304608" y="1824127"/>
              <a:ext cx="27276" cy="34700"/>
            </a:xfrm>
            <a:custGeom>
              <a:rect b="b" l="l" r="r" t="t"/>
              <a:pathLst>
                <a:path extrusionOk="0" h="402" w="316">
                  <a:moveTo>
                    <a:pt x="287" y="1"/>
                  </a:moveTo>
                  <a:cubicBezTo>
                    <a:pt x="287" y="1"/>
                    <a:pt x="201" y="58"/>
                    <a:pt x="115" y="172"/>
                  </a:cubicBezTo>
                  <a:cubicBezTo>
                    <a:pt x="29" y="287"/>
                    <a:pt x="1" y="373"/>
                    <a:pt x="29" y="401"/>
                  </a:cubicBezTo>
                  <a:cubicBezTo>
                    <a:pt x="58" y="401"/>
                    <a:pt x="144" y="344"/>
                    <a:pt x="201" y="230"/>
                  </a:cubicBezTo>
                  <a:cubicBezTo>
                    <a:pt x="287" y="144"/>
                    <a:pt x="316" y="29"/>
                    <a:pt x="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3299688" y="1816703"/>
              <a:ext cx="12430" cy="39620"/>
            </a:xfrm>
            <a:custGeom>
              <a:rect b="b" l="l" r="r" t="t"/>
              <a:pathLst>
                <a:path extrusionOk="0" h="459" w="144">
                  <a:moveTo>
                    <a:pt x="115" y="1"/>
                  </a:moveTo>
                  <a:cubicBezTo>
                    <a:pt x="115" y="1"/>
                    <a:pt x="58" y="87"/>
                    <a:pt x="29" y="230"/>
                  </a:cubicBezTo>
                  <a:cubicBezTo>
                    <a:pt x="0" y="344"/>
                    <a:pt x="0" y="459"/>
                    <a:pt x="29" y="459"/>
                  </a:cubicBezTo>
                  <a:cubicBezTo>
                    <a:pt x="58" y="459"/>
                    <a:pt x="115" y="373"/>
                    <a:pt x="115" y="230"/>
                  </a:cubicBezTo>
                  <a:cubicBezTo>
                    <a:pt x="144" y="115"/>
                    <a:pt x="144"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3287344" y="1816703"/>
              <a:ext cx="14933" cy="39620"/>
            </a:xfrm>
            <a:custGeom>
              <a:rect b="b" l="l" r="r" t="t"/>
              <a:pathLst>
                <a:path extrusionOk="0" h="459" w="173">
                  <a:moveTo>
                    <a:pt x="29" y="1"/>
                  </a:moveTo>
                  <a:cubicBezTo>
                    <a:pt x="0" y="1"/>
                    <a:pt x="0" y="115"/>
                    <a:pt x="29" y="258"/>
                  </a:cubicBezTo>
                  <a:cubicBezTo>
                    <a:pt x="58" y="373"/>
                    <a:pt x="86" y="459"/>
                    <a:pt x="143" y="459"/>
                  </a:cubicBezTo>
                  <a:cubicBezTo>
                    <a:pt x="172" y="459"/>
                    <a:pt x="172" y="344"/>
                    <a:pt x="143" y="230"/>
                  </a:cubicBezTo>
                  <a:cubicBezTo>
                    <a:pt x="86"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3267578" y="1826026"/>
              <a:ext cx="29693" cy="33232"/>
            </a:xfrm>
            <a:custGeom>
              <a:rect b="b" l="l" r="r" t="t"/>
              <a:pathLst>
                <a:path extrusionOk="0" h="385" w="344">
                  <a:moveTo>
                    <a:pt x="49" y="0"/>
                  </a:moveTo>
                  <a:cubicBezTo>
                    <a:pt x="41" y="0"/>
                    <a:pt x="34" y="2"/>
                    <a:pt x="29" y="7"/>
                  </a:cubicBezTo>
                  <a:cubicBezTo>
                    <a:pt x="0" y="7"/>
                    <a:pt x="58" y="122"/>
                    <a:pt x="115" y="208"/>
                  </a:cubicBezTo>
                  <a:cubicBezTo>
                    <a:pt x="189" y="307"/>
                    <a:pt x="264" y="385"/>
                    <a:pt x="301" y="385"/>
                  </a:cubicBezTo>
                  <a:cubicBezTo>
                    <a:pt x="307" y="385"/>
                    <a:pt x="311" y="383"/>
                    <a:pt x="315" y="379"/>
                  </a:cubicBezTo>
                  <a:cubicBezTo>
                    <a:pt x="344" y="351"/>
                    <a:pt x="315" y="265"/>
                    <a:pt x="229" y="150"/>
                  </a:cubicBezTo>
                  <a:cubicBezTo>
                    <a:pt x="158" y="56"/>
                    <a:pt x="87" y="0"/>
                    <a:pt x="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3260154" y="1833362"/>
              <a:ext cx="34700" cy="26413"/>
            </a:xfrm>
            <a:custGeom>
              <a:rect b="b" l="l" r="r" t="t"/>
              <a:pathLst>
                <a:path extrusionOk="0" h="306" w="402">
                  <a:moveTo>
                    <a:pt x="50" y="1"/>
                  </a:moveTo>
                  <a:cubicBezTo>
                    <a:pt x="41" y="1"/>
                    <a:pt x="34" y="3"/>
                    <a:pt x="29" y="8"/>
                  </a:cubicBezTo>
                  <a:cubicBezTo>
                    <a:pt x="1" y="37"/>
                    <a:pt x="58" y="94"/>
                    <a:pt x="172" y="208"/>
                  </a:cubicBezTo>
                  <a:cubicBezTo>
                    <a:pt x="237" y="273"/>
                    <a:pt x="317" y="305"/>
                    <a:pt x="353" y="305"/>
                  </a:cubicBezTo>
                  <a:cubicBezTo>
                    <a:pt x="365" y="305"/>
                    <a:pt x="373" y="302"/>
                    <a:pt x="373" y="294"/>
                  </a:cubicBezTo>
                  <a:cubicBezTo>
                    <a:pt x="401" y="294"/>
                    <a:pt x="344" y="208"/>
                    <a:pt x="258" y="123"/>
                  </a:cubicBezTo>
                  <a:cubicBezTo>
                    <a:pt x="164" y="52"/>
                    <a:pt x="89"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3252731" y="1849504"/>
              <a:ext cx="39620" cy="16141"/>
            </a:xfrm>
            <a:custGeom>
              <a:rect b="b" l="l" r="r" t="t"/>
              <a:pathLst>
                <a:path extrusionOk="0" h="187" w="459">
                  <a:moveTo>
                    <a:pt x="72" y="0"/>
                  </a:moveTo>
                  <a:cubicBezTo>
                    <a:pt x="29" y="0"/>
                    <a:pt x="1" y="7"/>
                    <a:pt x="1" y="21"/>
                  </a:cubicBezTo>
                  <a:cubicBezTo>
                    <a:pt x="1" y="50"/>
                    <a:pt x="87" y="107"/>
                    <a:pt x="201" y="165"/>
                  </a:cubicBezTo>
                  <a:cubicBezTo>
                    <a:pt x="258" y="179"/>
                    <a:pt x="316" y="186"/>
                    <a:pt x="358" y="186"/>
                  </a:cubicBezTo>
                  <a:cubicBezTo>
                    <a:pt x="401" y="186"/>
                    <a:pt x="430" y="179"/>
                    <a:pt x="430" y="165"/>
                  </a:cubicBezTo>
                  <a:cubicBezTo>
                    <a:pt x="459" y="107"/>
                    <a:pt x="373" y="79"/>
                    <a:pt x="230" y="21"/>
                  </a:cubicBezTo>
                  <a:cubicBezTo>
                    <a:pt x="172" y="7"/>
                    <a:pt x="115"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3250314" y="1865127"/>
              <a:ext cx="39620" cy="10962"/>
            </a:xfrm>
            <a:custGeom>
              <a:rect b="b" l="l" r="r" t="t"/>
              <a:pathLst>
                <a:path extrusionOk="0" h="127" w="459">
                  <a:moveTo>
                    <a:pt x="327" y="0"/>
                  </a:moveTo>
                  <a:cubicBezTo>
                    <a:pt x="296" y="0"/>
                    <a:pt x="263" y="4"/>
                    <a:pt x="229" y="12"/>
                  </a:cubicBezTo>
                  <a:cubicBezTo>
                    <a:pt x="86" y="12"/>
                    <a:pt x="0" y="41"/>
                    <a:pt x="0" y="98"/>
                  </a:cubicBezTo>
                  <a:cubicBezTo>
                    <a:pt x="0" y="127"/>
                    <a:pt x="115" y="127"/>
                    <a:pt x="229" y="127"/>
                  </a:cubicBezTo>
                  <a:cubicBezTo>
                    <a:pt x="372" y="127"/>
                    <a:pt x="458" y="69"/>
                    <a:pt x="458" y="41"/>
                  </a:cubicBezTo>
                  <a:cubicBezTo>
                    <a:pt x="458" y="21"/>
                    <a:pt x="401" y="0"/>
                    <a:pt x="3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3255234" y="1871515"/>
              <a:ext cx="37117" cy="22788"/>
            </a:xfrm>
            <a:custGeom>
              <a:rect b="b" l="l" r="r" t="t"/>
              <a:pathLst>
                <a:path extrusionOk="0" h="264" w="430">
                  <a:moveTo>
                    <a:pt x="385" y="0"/>
                  </a:moveTo>
                  <a:cubicBezTo>
                    <a:pt x="336" y="0"/>
                    <a:pt x="261" y="41"/>
                    <a:pt x="201" y="81"/>
                  </a:cubicBezTo>
                  <a:cubicBezTo>
                    <a:pt x="86" y="139"/>
                    <a:pt x="0" y="224"/>
                    <a:pt x="29" y="253"/>
                  </a:cubicBezTo>
                  <a:cubicBezTo>
                    <a:pt x="29" y="260"/>
                    <a:pt x="36" y="264"/>
                    <a:pt x="49" y="264"/>
                  </a:cubicBezTo>
                  <a:cubicBezTo>
                    <a:pt x="86" y="264"/>
                    <a:pt x="172" y="232"/>
                    <a:pt x="258" y="167"/>
                  </a:cubicBezTo>
                  <a:cubicBezTo>
                    <a:pt x="372" y="110"/>
                    <a:pt x="430" y="53"/>
                    <a:pt x="430" y="24"/>
                  </a:cubicBezTo>
                  <a:cubicBezTo>
                    <a:pt x="421" y="7"/>
                    <a:pt x="406"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3267578" y="1875571"/>
              <a:ext cx="29693" cy="33146"/>
            </a:xfrm>
            <a:custGeom>
              <a:rect b="b" l="l" r="r" t="t"/>
              <a:pathLst>
                <a:path extrusionOk="0" h="384" w="344">
                  <a:moveTo>
                    <a:pt x="301" y="0"/>
                  </a:moveTo>
                  <a:cubicBezTo>
                    <a:pt x="264" y="0"/>
                    <a:pt x="189" y="74"/>
                    <a:pt x="115" y="149"/>
                  </a:cubicBezTo>
                  <a:cubicBezTo>
                    <a:pt x="58" y="263"/>
                    <a:pt x="0" y="349"/>
                    <a:pt x="29" y="378"/>
                  </a:cubicBezTo>
                  <a:cubicBezTo>
                    <a:pt x="33" y="382"/>
                    <a:pt x="38" y="383"/>
                    <a:pt x="44" y="383"/>
                  </a:cubicBezTo>
                  <a:cubicBezTo>
                    <a:pt x="81" y="383"/>
                    <a:pt x="155" y="309"/>
                    <a:pt x="229" y="235"/>
                  </a:cubicBezTo>
                  <a:cubicBezTo>
                    <a:pt x="315" y="120"/>
                    <a:pt x="344" y="34"/>
                    <a:pt x="315" y="6"/>
                  </a:cubicBezTo>
                  <a:cubicBezTo>
                    <a:pt x="311" y="2"/>
                    <a:pt x="307" y="0"/>
                    <a:pt x="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3287344" y="1878075"/>
              <a:ext cx="14933" cy="40051"/>
            </a:xfrm>
            <a:custGeom>
              <a:rect b="b" l="l" r="r" t="t"/>
              <a:pathLst>
                <a:path extrusionOk="0" h="464" w="173">
                  <a:moveTo>
                    <a:pt x="134" y="1"/>
                  </a:moveTo>
                  <a:cubicBezTo>
                    <a:pt x="103" y="1"/>
                    <a:pt x="55" y="103"/>
                    <a:pt x="29" y="206"/>
                  </a:cubicBezTo>
                  <a:cubicBezTo>
                    <a:pt x="0" y="349"/>
                    <a:pt x="0" y="435"/>
                    <a:pt x="29" y="463"/>
                  </a:cubicBezTo>
                  <a:cubicBezTo>
                    <a:pt x="58" y="463"/>
                    <a:pt x="115" y="349"/>
                    <a:pt x="143" y="234"/>
                  </a:cubicBezTo>
                  <a:cubicBezTo>
                    <a:pt x="172" y="120"/>
                    <a:pt x="172" y="5"/>
                    <a:pt x="143" y="5"/>
                  </a:cubicBezTo>
                  <a:cubicBezTo>
                    <a:pt x="140" y="2"/>
                    <a:pt x="137" y="1"/>
                    <a:pt x="1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3299688" y="1878075"/>
              <a:ext cx="14933" cy="40051"/>
            </a:xfrm>
            <a:custGeom>
              <a:rect b="b" l="l" r="r" t="t"/>
              <a:pathLst>
                <a:path extrusionOk="0" h="464" w="173">
                  <a:moveTo>
                    <a:pt x="46" y="1"/>
                  </a:moveTo>
                  <a:cubicBezTo>
                    <a:pt x="41" y="1"/>
                    <a:pt x="35" y="2"/>
                    <a:pt x="29" y="5"/>
                  </a:cubicBezTo>
                  <a:cubicBezTo>
                    <a:pt x="0" y="5"/>
                    <a:pt x="0" y="120"/>
                    <a:pt x="29" y="234"/>
                  </a:cubicBezTo>
                  <a:cubicBezTo>
                    <a:pt x="86" y="377"/>
                    <a:pt x="115" y="463"/>
                    <a:pt x="144" y="463"/>
                  </a:cubicBezTo>
                  <a:cubicBezTo>
                    <a:pt x="172" y="435"/>
                    <a:pt x="172" y="349"/>
                    <a:pt x="144" y="206"/>
                  </a:cubicBezTo>
                  <a:cubicBezTo>
                    <a:pt x="118" y="103"/>
                    <a:pt x="92"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3304608" y="1875571"/>
              <a:ext cx="27276" cy="33146"/>
            </a:xfrm>
            <a:custGeom>
              <a:rect b="b" l="l" r="r" t="t"/>
              <a:pathLst>
                <a:path extrusionOk="0" h="384" w="316">
                  <a:moveTo>
                    <a:pt x="44" y="0"/>
                  </a:moveTo>
                  <a:cubicBezTo>
                    <a:pt x="38" y="0"/>
                    <a:pt x="33" y="2"/>
                    <a:pt x="29" y="6"/>
                  </a:cubicBezTo>
                  <a:cubicBezTo>
                    <a:pt x="1" y="34"/>
                    <a:pt x="29" y="120"/>
                    <a:pt x="115" y="235"/>
                  </a:cubicBezTo>
                  <a:cubicBezTo>
                    <a:pt x="190" y="309"/>
                    <a:pt x="264" y="383"/>
                    <a:pt x="283" y="383"/>
                  </a:cubicBezTo>
                  <a:cubicBezTo>
                    <a:pt x="285" y="383"/>
                    <a:pt x="287" y="382"/>
                    <a:pt x="287" y="378"/>
                  </a:cubicBezTo>
                  <a:cubicBezTo>
                    <a:pt x="316" y="378"/>
                    <a:pt x="287" y="263"/>
                    <a:pt x="201" y="149"/>
                  </a:cubicBezTo>
                  <a:cubicBezTo>
                    <a:pt x="151" y="74"/>
                    <a:pt x="80"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3309528" y="1872550"/>
              <a:ext cx="37203" cy="21838"/>
            </a:xfrm>
            <a:custGeom>
              <a:rect b="b" l="l" r="r" t="t"/>
              <a:pathLst>
                <a:path extrusionOk="0" h="253" w="431">
                  <a:moveTo>
                    <a:pt x="36" y="1"/>
                  </a:moveTo>
                  <a:cubicBezTo>
                    <a:pt x="20" y="1"/>
                    <a:pt x="9" y="4"/>
                    <a:pt x="1" y="12"/>
                  </a:cubicBezTo>
                  <a:cubicBezTo>
                    <a:pt x="1" y="41"/>
                    <a:pt x="58" y="98"/>
                    <a:pt x="173" y="184"/>
                  </a:cubicBezTo>
                  <a:cubicBezTo>
                    <a:pt x="256" y="226"/>
                    <a:pt x="340" y="252"/>
                    <a:pt x="379" y="252"/>
                  </a:cubicBezTo>
                  <a:cubicBezTo>
                    <a:pt x="393" y="252"/>
                    <a:pt x="402" y="249"/>
                    <a:pt x="402" y="241"/>
                  </a:cubicBezTo>
                  <a:cubicBezTo>
                    <a:pt x="430" y="212"/>
                    <a:pt x="344" y="127"/>
                    <a:pt x="230" y="69"/>
                  </a:cubicBezTo>
                  <a:cubicBezTo>
                    <a:pt x="146" y="27"/>
                    <a:pt x="78" y="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3312031" y="1866163"/>
              <a:ext cx="39620" cy="10962"/>
            </a:xfrm>
            <a:custGeom>
              <a:rect b="b" l="l" r="r" t="t"/>
              <a:pathLst>
                <a:path extrusionOk="0" h="127" w="459">
                  <a:moveTo>
                    <a:pt x="230" y="0"/>
                  </a:moveTo>
                  <a:cubicBezTo>
                    <a:pt x="115" y="0"/>
                    <a:pt x="1" y="0"/>
                    <a:pt x="1" y="29"/>
                  </a:cubicBezTo>
                  <a:cubicBezTo>
                    <a:pt x="1" y="57"/>
                    <a:pt x="86" y="86"/>
                    <a:pt x="230" y="115"/>
                  </a:cubicBezTo>
                  <a:cubicBezTo>
                    <a:pt x="263" y="123"/>
                    <a:pt x="297" y="127"/>
                    <a:pt x="327" y="127"/>
                  </a:cubicBezTo>
                  <a:cubicBezTo>
                    <a:pt x="401" y="127"/>
                    <a:pt x="458" y="106"/>
                    <a:pt x="458" y="86"/>
                  </a:cubicBezTo>
                  <a:cubicBezTo>
                    <a:pt x="458" y="57"/>
                    <a:pt x="373"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3309528" y="1851921"/>
              <a:ext cx="42123" cy="13724"/>
            </a:xfrm>
            <a:custGeom>
              <a:rect b="b" l="l" r="r" t="t"/>
              <a:pathLst>
                <a:path extrusionOk="0" h="159" w="488">
                  <a:moveTo>
                    <a:pt x="387" y="1"/>
                  </a:moveTo>
                  <a:cubicBezTo>
                    <a:pt x="344" y="1"/>
                    <a:pt x="287" y="8"/>
                    <a:pt x="230" y="22"/>
                  </a:cubicBezTo>
                  <a:cubicBezTo>
                    <a:pt x="115" y="51"/>
                    <a:pt x="1" y="108"/>
                    <a:pt x="30" y="137"/>
                  </a:cubicBezTo>
                  <a:cubicBezTo>
                    <a:pt x="30" y="151"/>
                    <a:pt x="58" y="158"/>
                    <a:pt x="101" y="158"/>
                  </a:cubicBezTo>
                  <a:cubicBezTo>
                    <a:pt x="144" y="158"/>
                    <a:pt x="201" y="151"/>
                    <a:pt x="259" y="137"/>
                  </a:cubicBezTo>
                  <a:cubicBezTo>
                    <a:pt x="373" y="108"/>
                    <a:pt x="487" y="51"/>
                    <a:pt x="459" y="22"/>
                  </a:cubicBezTo>
                  <a:cubicBezTo>
                    <a:pt x="459" y="8"/>
                    <a:pt x="430"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3307111" y="1833362"/>
              <a:ext cx="34700" cy="26068"/>
            </a:xfrm>
            <a:custGeom>
              <a:rect b="b" l="l" r="r" t="t"/>
              <a:pathLst>
                <a:path extrusionOk="0" h="302" w="402">
                  <a:moveTo>
                    <a:pt x="351" y="1"/>
                  </a:moveTo>
                  <a:cubicBezTo>
                    <a:pt x="312" y="1"/>
                    <a:pt x="242" y="47"/>
                    <a:pt x="172" y="94"/>
                  </a:cubicBezTo>
                  <a:cubicBezTo>
                    <a:pt x="58" y="180"/>
                    <a:pt x="0" y="266"/>
                    <a:pt x="29" y="294"/>
                  </a:cubicBezTo>
                  <a:cubicBezTo>
                    <a:pt x="29" y="299"/>
                    <a:pt x="33" y="302"/>
                    <a:pt x="39" y="302"/>
                  </a:cubicBezTo>
                  <a:cubicBezTo>
                    <a:pt x="69" y="302"/>
                    <a:pt x="159" y="251"/>
                    <a:pt x="229" y="180"/>
                  </a:cubicBezTo>
                  <a:cubicBezTo>
                    <a:pt x="344" y="123"/>
                    <a:pt x="401" y="8"/>
                    <a:pt x="372" y="8"/>
                  </a:cubicBezTo>
                  <a:cubicBezTo>
                    <a:pt x="367" y="3"/>
                    <a:pt x="360" y="1"/>
                    <a:pt x="3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3302191" y="1821192"/>
              <a:ext cx="24773" cy="35649"/>
            </a:xfrm>
            <a:custGeom>
              <a:rect b="b" l="l" r="r" t="t"/>
              <a:pathLst>
                <a:path extrusionOk="0" h="413" w="287">
                  <a:moveTo>
                    <a:pt x="216" y="1"/>
                  </a:moveTo>
                  <a:cubicBezTo>
                    <a:pt x="185" y="1"/>
                    <a:pt x="136" y="78"/>
                    <a:pt x="86" y="178"/>
                  </a:cubicBezTo>
                  <a:cubicBezTo>
                    <a:pt x="29" y="292"/>
                    <a:pt x="0" y="407"/>
                    <a:pt x="29" y="407"/>
                  </a:cubicBezTo>
                  <a:cubicBezTo>
                    <a:pt x="32" y="410"/>
                    <a:pt x="37" y="412"/>
                    <a:pt x="43" y="412"/>
                  </a:cubicBezTo>
                  <a:cubicBezTo>
                    <a:pt x="79" y="412"/>
                    <a:pt x="151" y="334"/>
                    <a:pt x="200" y="235"/>
                  </a:cubicBezTo>
                  <a:cubicBezTo>
                    <a:pt x="258" y="121"/>
                    <a:pt x="286" y="6"/>
                    <a:pt x="229" y="6"/>
                  </a:cubicBezTo>
                  <a:cubicBezTo>
                    <a:pt x="225" y="2"/>
                    <a:pt x="221" y="1"/>
                    <a:pt x="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3297184" y="1816358"/>
              <a:ext cx="10013" cy="39965"/>
            </a:xfrm>
            <a:custGeom>
              <a:rect b="b" l="l" r="r" t="t"/>
              <a:pathLst>
                <a:path extrusionOk="0" h="463" w="116">
                  <a:moveTo>
                    <a:pt x="42" y="0"/>
                  </a:moveTo>
                  <a:cubicBezTo>
                    <a:pt x="1" y="0"/>
                    <a:pt x="1" y="106"/>
                    <a:pt x="1" y="234"/>
                  </a:cubicBezTo>
                  <a:cubicBezTo>
                    <a:pt x="1" y="348"/>
                    <a:pt x="29" y="463"/>
                    <a:pt x="58" y="463"/>
                  </a:cubicBezTo>
                  <a:cubicBezTo>
                    <a:pt x="87" y="463"/>
                    <a:pt x="115" y="348"/>
                    <a:pt x="115" y="234"/>
                  </a:cubicBezTo>
                  <a:cubicBezTo>
                    <a:pt x="115" y="91"/>
                    <a:pt x="115" y="5"/>
                    <a:pt x="58" y="5"/>
                  </a:cubicBezTo>
                  <a:cubicBezTo>
                    <a:pt x="52" y="2"/>
                    <a:pt x="47"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3279921" y="1819206"/>
              <a:ext cx="19853" cy="37634"/>
            </a:xfrm>
            <a:custGeom>
              <a:rect b="b" l="l" r="r" t="t"/>
              <a:pathLst>
                <a:path extrusionOk="0" h="436" w="230">
                  <a:moveTo>
                    <a:pt x="29" y="0"/>
                  </a:moveTo>
                  <a:cubicBezTo>
                    <a:pt x="1" y="29"/>
                    <a:pt x="1" y="115"/>
                    <a:pt x="58" y="258"/>
                  </a:cubicBezTo>
                  <a:cubicBezTo>
                    <a:pt x="107" y="357"/>
                    <a:pt x="157" y="435"/>
                    <a:pt x="188" y="435"/>
                  </a:cubicBezTo>
                  <a:cubicBezTo>
                    <a:pt x="193" y="435"/>
                    <a:pt x="197" y="433"/>
                    <a:pt x="201" y="430"/>
                  </a:cubicBezTo>
                  <a:cubicBezTo>
                    <a:pt x="229" y="430"/>
                    <a:pt x="201" y="315"/>
                    <a:pt x="172" y="201"/>
                  </a:cubicBezTo>
                  <a:cubicBezTo>
                    <a:pt x="144" y="86"/>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3296667" y="1852180"/>
              <a:ext cx="22874" cy="29607"/>
            </a:xfrm>
            <a:custGeom>
              <a:rect b="b" l="l" r="r" t="t"/>
              <a:pathLst>
                <a:path extrusionOk="0" h="343" w="265">
                  <a:moveTo>
                    <a:pt x="104" y="0"/>
                  </a:moveTo>
                  <a:cubicBezTo>
                    <a:pt x="1" y="0"/>
                    <a:pt x="3" y="342"/>
                    <a:pt x="111" y="342"/>
                  </a:cubicBezTo>
                  <a:cubicBezTo>
                    <a:pt x="130" y="342"/>
                    <a:pt x="153" y="331"/>
                    <a:pt x="179" y="305"/>
                  </a:cubicBezTo>
                  <a:cubicBezTo>
                    <a:pt x="264" y="219"/>
                    <a:pt x="264" y="105"/>
                    <a:pt x="179" y="48"/>
                  </a:cubicBezTo>
                  <a:cubicBezTo>
                    <a:pt x="149" y="14"/>
                    <a:pt x="124" y="0"/>
                    <a:pt x="1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3284841" y="1858740"/>
              <a:ext cx="36944" cy="19508"/>
            </a:xfrm>
            <a:custGeom>
              <a:rect b="b" l="l" r="r" t="t"/>
              <a:pathLst>
                <a:path extrusionOk="0" h="226" w="428">
                  <a:moveTo>
                    <a:pt x="316" y="0"/>
                  </a:moveTo>
                  <a:cubicBezTo>
                    <a:pt x="316" y="29"/>
                    <a:pt x="316" y="86"/>
                    <a:pt x="287" y="115"/>
                  </a:cubicBezTo>
                  <a:cubicBezTo>
                    <a:pt x="244" y="143"/>
                    <a:pt x="194" y="158"/>
                    <a:pt x="147" y="158"/>
                  </a:cubicBezTo>
                  <a:cubicBezTo>
                    <a:pt x="101" y="158"/>
                    <a:pt x="58" y="143"/>
                    <a:pt x="29" y="115"/>
                  </a:cubicBezTo>
                  <a:lnTo>
                    <a:pt x="29" y="86"/>
                  </a:lnTo>
                  <a:lnTo>
                    <a:pt x="1" y="115"/>
                  </a:lnTo>
                  <a:cubicBezTo>
                    <a:pt x="1" y="194"/>
                    <a:pt x="59" y="225"/>
                    <a:pt x="128" y="225"/>
                  </a:cubicBezTo>
                  <a:cubicBezTo>
                    <a:pt x="258" y="225"/>
                    <a:pt x="428" y="113"/>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3741890" y="1834053"/>
              <a:ext cx="22270" cy="20457"/>
            </a:xfrm>
            <a:custGeom>
              <a:rect b="b" l="l" r="r" t="t"/>
              <a:pathLst>
                <a:path extrusionOk="0" h="237" w="258">
                  <a:moveTo>
                    <a:pt x="229" y="0"/>
                  </a:moveTo>
                  <a:cubicBezTo>
                    <a:pt x="229" y="0"/>
                    <a:pt x="143" y="29"/>
                    <a:pt x="86" y="86"/>
                  </a:cubicBezTo>
                  <a:cubicBezTo>
                    <a:pt x="29" y="143"/>
                    <a:pt x="0" y="229"/>
                    <a:pt x="0" y="229"/>
                  </a:cubicBezTo>
                  <a:cubicBezTo>
                    <a:pt x="6" y="234"/>
                    <a:pt x="12" y="237"/>
                    <a:pt x="19" y="237"/>
                  </a:cubicBezTo>
                  <a:cubicBezTo>
                    <a:pt x="50" y="237"/>
                    <a:pt x="97" y="190"/>
                    <a:pt x="143" y="143"/>
                  </a:cubicBezTo>
                  <a:cubicBezTo>
                    <a:pt x="201" y="86"/>
                    <a:pt x="258" y="29"/>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3734466" y="1812646"/>
              <a:ext cx="27276" cy="14070"/>
            </a:xfrm>
            <a:custGeom>
              <a:rect b="b" l="l" r="r" t="t"/>
              <a:pathLst>
                <a:path extrusionOk="0" h="163" w="316">
                  <a:moveTo>
                    <a:pt x="65" y="0"/>
                  </a:moveTo>
                  <a:cubicBezTo>
                    <a:pt x="44" y="0"/>
                    <a:pt x="29" y="7"/>
                    <a:pt x="29" y="19"/>
                  </a:cubicBezTo>
                  <a:cubicBezTo>
                    <a:pt x="0" y="19"/>
                    <a:pt x="58" y="76"/>
                    <a:pt x="144" y="105"/>
                  </a:cubicBezTo>
                  <a:cubicBezTo>
                    <a:pt x="229" y="162"/>
                    <a:pt x="287" y="162"/>
                    <a:pt x="315" y="162"/>
                  </a:cubicBezTo>
                  <a:cubicBezTo>
                    <a:pt x="315" y="134"/>
                    <a:pt x="258" y="76"/>
                    <a:pt x="172" y="48"/>
                  </a:cubicBezTo>
                  <a:cubicBezTo>
                    <a:pt x="139" y="14"/>
                    <a:pt x="95"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3731963" y="1824127"/>
              <a:ext cx="27276" cy="7510"/>
            </a:xfrm>
            <a:custGeom>
              <a:rect b="b" l="l" r="r" t="t"/>
              <a:pathLst>
                <a:path extrusionOk="0" h="87" w="316">
                  <a:moveTo>
                    <a:pt x="173" y="1"/>
                  </a:moveTo>
                  <a:cubicBezTo>
                    <a:pt x="87" y="1"/>
                    <a:pt x="1" y="1"/>
                    <a:pt x="1" y="29"/>
                  </a:cubicBezTo>
                  <a:cubicBezTo>
                    <a:pt x="1" y="58"/>
                    <a:pt x="87" y="87"/>
                    <a:pt x="173" y="87"/>
                  </a:cubicBezTo>
                  <a:cubicBezTo>
                    <a:pt x="258" y="87"/>
                    <a:pt x="316" y="87"/>
                    <a:pt x="316" y="58"/>
                  </a:cubicBezTo>
                  <a:cubicBezTo>
                    <a:pt x="316" y="29"/>
                    <a:pt x="258" y="1"/>
                    <a:pt x="1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3734466" y="1830514"/>
              <a:ext cx="27276" cy="12084"/>
            </a:xfrm>
            <a:custGeom>
              <a:rect b="b" l="l" r="r" t="t"/>
              <a:pathLst>
                <a:path extrusionOk="0" h="140" w="316">
                  <a:moveTo>
                    <a:pt x="273" y="1"/>
                  </a:moveTo>
                  <a:cubicBezTo>
                    <a:pt x="251" y="1"/>
                    <a:pt x="204" y="21"/>
                    <a:pt x="144" y="41"/>
                  </a:cubicBezTo>
                  <a:cubicBezTo>
                    <a:pt x="58" y="41"/>
                    <a:pt x="0" y="98"/>
                    <a:pt x="0" y="127"/>
                  </a:cubicBezTo>
                  <a:cubicBezTo>
                    <a:pt x="0" y="137"/>
                    <a:pt x="10" y="140"/>
                    <a:pt x="26" y="140"/>
                  </a:cubicBezTo>
                  <a:cubicBezTo>
                    <a:pt x="58" y="140"/>
                    <a:pt x="115" y="127"/>
                    <a:pt x="172" y="127"/>
                  </a:cubicBezTo>
                  <a:cubicBezTo>
                    <a:pt x="258" y="70"/>
                    <a:pt x="315" y="41"/>
                    <a:pt x="287" y="13"/>
                  </a:cubicBezTo>
                  <a:cubicBezTo>
                    <a:pt x="287" y="4"/>
                    <a:pt x="282" y="1"/>
                    <a:pt x="2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3751730" y="1836470"/>
              <a:ext cx="14933" cy="25464"/>
            </a:xfrm>
            <a:custGeom>
              <a:rect b="b" l="l" r="r" t="t"/>
              <a:pathLst>
                <a:path extrusionOk="0" h="295" w="173">
                  <a:moveTo>
                    <a:pt x="144" y="1"/>
                  </a:moveTo>
                  <a:cubicBezTo>
                    <a:pt x="115" y="1"/>
                    <a:pt x="87" y="58"/>
                    <a:pt x="58" y="144"/>
                  </a:cubicBezTo>
                  <a:cubicBezTo>
                    <a:pt x="29" y="230"/>
                    <a:pt x="1" y="287"/>
                    <a:pt x="29" y="287"/>
                  </a:cubicBezTo>
                  <a:cubicBezTo>
                    <a:pt x="34" y="292"/>
                    <a:pt x="40" y="294"/>
                    <a:pt x="45" y="294"/>
                  </a:cubicBezTo>
                  <a:cubicBezTo>
                    <a:pt x="68" y="294"/>
                    <a:pt x="92" y="243"/>
                    <a:pt x="115" y="172"/>
                  </a:cubicBezTo>
                  <a:cubicBezTo>
                    <a:pt x="173" y="87"/>
                    <a:pt x="173"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3764073" y="1836470"/>
              <a:ext cx="7510" cy="27276"/>
            </a:xfrm>
            <a:custGeom>
              <a:rect b="b" l="l" r="r" t="t"/>
              <a:pathLst>
                <a:path extrusionOk="0" h="316" w="87">
                  <a:moveTo>
                    <a:pt x="30" y="1"/>
                  </a:moveTo>
                  <a:cubicBezTo>
                    <a:pt x="30" y="1"/>
                    <a:pt x="1" y="87"/>
                    <a:pt x="1" y="172"/>
                  </a:cubicBezTo>
                  <a:cubicBezTo>
                    <a:pt x="1" y="258"/>
                    <a:pt x="30" y="316"/>
                    <a:pt x="58" y="316"/>
                  </a:cubicBezTo>
                  <a:cubicBezTo>
                    <a:pt x="87" y="316"/>
                    <a:pt x="87" y="258"/>
                    <a:pt x="87" y="172"/>
                  </a:cubicBezTo>
                  <a:cubicBezTo>
                    <a:pt x="87" y="87"/>
                    <a:pt x="58"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3769079" y="1836470"/>
              <a:ext cx="14847" cy="24773"/>
            </a:xfrm>
            <a:custGeom>
              <a:rect b="b" l="l" r="r" t="t"/>
              <a:pathLst>
                <a:path extrusionOk="0" h="287" w="172">
                  <a:moveTo>
                    <a:pt x="29" y="1"/>
                  </a:moveTo>
                  <a:cubicBezTo>
                    <a:pt x="0" y="1"/>
                    <a:pt x="29" y="87"/>
                    <a:pt x="57" y="172"/>
                  </a:cubicBezTo>
                  <a:cubicBezTo>
                    <a:pt x="86" y="230"/>
                    <a:pt x="143" y="287"/>
                    <a:pt x="172" y="287"/>
                  </a:cubicBezTo>
                  <a:cubicBezTo>
                    <a:pt x="172" y="287"/>
                    <a:pt x="172" y="201"/>
                    <a:pt x="115" y="115"/>
                  </a:cubicBezTo>
                  <a:cubicBezTo>
                    <a:pt x="86" y="58"/>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3771496" y="1835520"/>
              <a:ext cx="24773" cy="18990"/>
            </a:xfrm>
            <a:custGeom>
              <a:rect b="b" l="l" r="r" t="t"/>
              <a:pathLst>
                <a:path extrusionOk="0" h="220" w="287">
                  <a:moveTo>
                    <a:pt x="41" y="1"/>
                  </a:moveTo>
                  <a:cubicBezTo>
                    <a:pt x="33" y="1"/>
                    <a:pt x="29" y="4"/>
                    <a:pt x="29" y="12"/>
                  </a:cubicBezTo>
                  <a:cubicBezTo>
                    <a:pt x="1" y="12"/>
                    <a:pt x="29" y="69"/>
                    <a:pt x="115" y="126"/>
                  </a:cubicBezTo>
                  <a:cubicBezTo>
                    <a:pt x="162" y="173"/>
                    <a:pt x="228" y="220"/>
                    <a:pt x="250" y="220"/>
                  </a:cubicBezTo>
                  <a:cubicBezTo>
                    <a:pt x="255" y="220"/>
                    <a:pt x="258" y="217"/>
                    <a:pt x="258" y="212"/>
                  </a:cubicBezTo>
                  <a:cubicBezTo>
                    <a:pt x="287" y="183"/>
                    <a:pt x="230" y="126"/>
                    <a:pt x="172" y="69"/>
                  </a:cubicBezTo>
                  <a:cubicBezTo>
                    <a:pt x="110" y="27"/>
                    <a:pt x="62" y="1"/>
                    <a:pt x="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3773999" y="1829737"/>
              <a:ext cx="27276" cy="11135"/>
            </a:xfrm>
            <a:custGeom>
              <a:rect b="b" l="l" r="r" t="t"/>
              <a:pathLst>
                <a:path extrusionOk="0" h="129" w="316">
                  <a:moveTo>
                    <a:pt x="65" y="0"/>
                  </a:moveTo>
                  <a:cubicBezTo>
                    <a:pt x="36" y="0"/>
                    <a:pt x="15" y="7"/>
                    <a:pt x="0" y="22"/>
                  </a:cubicBezTo>
                  <a:cubicBezTo>
                    <a:pt x="0" y="50"/>
                    <a:pt x="58" y="79"/>
                    <a:pt x="143" y="107"/>
                  </a:cubicBezTo>
                  <a:cubicBezTo>
                    <a:pt x="186" y="122"/>
                    <a:pt x="229" y="129"/>
                    <a:pt x="262" y="129"/>
                  </a:cubicBezTo>
                  <a:cubicBezTo>
                    <a:pt x="294" y="129"/>
                    <a:pt x="315" y="122"/>
                    <a:pt x="315" y="107"/>
                  </a:cubicBezTo>
                  <a:cubicBezTo>
                    <a:pt x="315" y="79"/>
                    <a:pt x="258" y="50"/>
                    <a:pt x="172" y="22"/>
                  </a:cubicBezTo>
                  <a:cubicBezTo>
                    <a:pt x="129" y="7"/>
                    <a:pt x="93"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3776416" y="1823004"/>
              <a:ext cx="27276" cy="7251"/>
            </a:xfrm>
            <a:custGeom>
              <a:rect b="b" l="l" r="r" t="t"/>
              <a:pathLst>
                <a:path extrusionOk="0" h="84" w="316">
                  <a:moveTo>
                    <a:pt x="227" y="1"/>
                  </a:moveTo>
                  <a:cubicBezTo>
                    <a:pt x="201" y="1"/>
                    <a:pt x="173" y="4"/>
                    <a:pt x="144" y="14"/>
                  </a:cubicBezTo>
                  <a:cubicBezTo>
                    <a:pt x="58" y="14"/>
                    <a:pt x="1" y="42"/>
                    <a:pt x="1" y="71"/>
                  </a:cubicBezTo>
                  <a:cubicBezTo>
                    <a:pt x="1" y="71"/>
                    <a:pt x="26" y="84"/>
                    <a:pt x="77" y="84"/>
                  </a:cubicBezTo>
                  <a:cubicBezTo>
                    <a:pt x="103" y="84"/>
                    <a:pt x="135" y="80"/>
                    <a:pt x="173" y="71"/>
                  </a:cubicBezTo>
                  <a:cubicBezTo>
                    <a:pt x="259"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3771496" y="1810747"/>
              <a:ext cx="27276" cy="15969"/>
            </a:xfrm>
            <a:custGeom>
              <a:rect b="b" l="l" r="r" t="t"/>
              <a:pathLst>
                <a:path extrusionOk="0" h="185" w="316">
                  <a:moveTo>
                    <a:pt x="268" y="1"/>
                  </a:moveTo>
                  <a:cubicBezTo>
                    <a:pt x="239" y="1"/>
                    <a:pt x="184" y="21"/>
                    <a:pt x="144" y="41"/>
                  </a:cubicBezTo>
                  <a:cubicBezTo>
                    <a:pt x="58" y="98"/>
                    <a:pt x="1" y="156"/>
                    <a:pt x="29" y="184"/>
                  </a:cubicBezTo>
                  <a:cubicBezTo>
                    <a:pt x="29" y="184"/>
                    <a:pt x="115" y="184"/>
                    <a:pt x="172" y="127"/>
                  </a:cubicBezTo>
                  <a:cubicBezTo>
                    <a:pt x="258" y="70"/>
                    <a:pt x="316" y="13"/>
                    <a:pt x="287" y="13"/>
                  </a:cubicBezTo>
                  <a:cubicBezTo>
                    <a:pt x="287" y="4"/>
                    <a:pt x="280" y="1"/>
                    <a:pt x="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3769079" y="1801943"/>
              <a:ext cx="19853" cy="22960"/>
            </a:xfrm>
            <a:custGeom>
              <a:rect b="b" l="l" r="r" t="t"/>
              <a:pathLst>
                <a:path extrusionOk="0" h="266" w="230">
                  <a:moveTo>
                    <a:pt x="200" y="0"/>
                  </a:moveTo>
                  <a:cubicBezTo>
                    <a:pt x="200" y="0"/>
                    <a:pt x="143" y="29"/>
                    <a:pt x="86" y="115"/>
                  </a:cubicBezTo>
                  <a:cubicBezTo>
                    <a:pt x="29" y="172"/>
                    <a:pt x="0" y="258"/>
                    <a:pt x="29" y="258"/>
                  </a:cubicBezTo>
                  <a:cubicBezTo>
                    <a:pt x="34" y="263"/>
                    <a:pt x="40" y="265"/>
                    <a:pt x="46" y="265"/>
                  </a:cubicBezTo>
                  <a:cubicBezTo>
                    <a:pt x="77" y="265"/>
                    <a:pt x="120" y="214"/>
                    <a:pt x="143" y="143"/>
                  </a:cubicBezTo>
                  <a:cubicBezTo>
                    <a:pt x="200" y="86"/>
                    <a:pt x="229" y="0"/>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3766576" y="1794520"/>
              <a:ext cx="9927" cy="27276"/>
            </a:xfrm>
            <a:custGeom>
              <a:rect b="b" l="l" r="r" t="t"/>
              <a:pathLst>
                <a:path extrusionOk="0" h="316" w="115">
                  <a:moveTo>
                    <a:pt x="86" y="0"/>
                  </a:moveTo>
                  <a:cubicBezTo>
                    <a:pt x="86" y="0"/>
                    <a:pt x="29" y="57"/>
                    <a:pt x="29" y="143"/>
                  </a:cubicBezTo>
                  <a:cubicBezTo>
                    <a:pt x="1" y="229"/>
                    <a:pt x="29" y="315"/>
                    <a:pt x="29" y="315"/>
                  </a:cubicBezTo>
                  <a:cubicBezTo>
                    <a:pt x="29" y="315"/>
                    <a:pt x="58" y="258"/>
                    <a:pt x="86" y="172"/>
                  </a:cubicBezTo>
                  <a:cubicBezTo>
                    <a:pt x="115" y="86"/>
                    <a:pt x="86"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3756736" y="1794520"/>
              <a:ext cx="9927" cy="27276"/>
            </a:xfrm>
            <a:custGeom>
              <a:rect b="b" l="l" r="r" t="t"/>
              <a:pathLst>
                <a:path extrusionOk="0" h="316" w="115">
                  <a:moveTo>
                    <a:pt x="29" y="0"/>
                  </a:moveTo>
                  <a:cubicBezTo>
                    <a:pt x="0" y="29"/>
                    <a:pt x="29" y="86"/>
                    <a:pt x="29" y="172"/>
                  </a:cubicBezTo>
                  <a:cubicBezTo>
                    <a:pt x="29" y="258"/>
                    <a:pt x="57" y="315"/>
                    <a:pt x="86" y="315"/>
                  </a:cubicBezTo>
                  <a:cubicBezTo>
                    <a:pt x="115" y="315"/>
                    <a:pt x="115" y="229"/>
                    <a:pt x="86" y="143"/>
                  </a:cubicBezTo>
                  <a:cubicBezTo>
                    <a:pt x="86" y="57"/>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3744306" y="1801253"/>
              <a:ext cx="19853" cy="22960"/>
            </a:xfrm>
            <a:custGeom>
              <a:rect b="b" l="l" r="r" t="t"/>
              <a:pathLst>
                <a:path extrusionOk="0" h="266" w="230">
                  <a:moveTo>
                    <a:pt x="35" y="0"/>
                  </a:moveTo>
                  <a:cubicBezTo>
                    <a:pt x="31" y="0"/>
                    <a:pt x="30" y="3"/>
                    <a:pt x="30" y="8"/>
                  </a:cubicBezTo>
                  <a:cubicBezTo>
                    <a:pt x="1" y="8"/>
                    <a:pt x="30" y="94"/>
                    <a:pt x="87" y="151"/>
                  </a:cubicBezTo>
                  <a:cubicBezTo>
                    <a:pt x="144" y="237"/>
                    <a:pt x="201" y="266"/>
                    <a:pt x="230" y="266"/>
                  </a:cubicBezTo>
                  <a:cubicBezTo>
                    <a:pt x="230" y="237"/>
                    <a:pt x="230" y="180"/>
                    <a:pt x="144" y="94"/>
                  </a:cubicBezTo>
                  <a:cubicBezTo>
                    <a:pt x="97" y="47"/>
                    <a:pt x="51" y="0"/>
                    <a:pt x="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3739386" y="1805914"/>
              <a:ext cx="22356" cy="19249"/>
            </a:xfrm>
            <a:custGeom>
              <a:rect b="b" l="l" r="r" t="t"/>
              <a:pathLst>
                <a:path extrusionOk="0" h="223" w="259">
                  <a:moveTo>
                    <a:pt x="46" y="0"/>
                  </a:moveTo>
                  <a:cubicBezTo>
                    <a:pt x="35" y="0"/>
                    <a:pt x="29" y="4"/>
                    <a:pt x="29" y="11"/>
                  </a:cubicBezTo>
                  <a:cubicBezTo>
                    <a:pt x="1" y="11"/>
                    <a:pt x="58" y="69"/>
                    <a:pt x="115" y="154"/>
                  </a:cubicBezTo>
                  <a:cubicBezTo>
                    <a:pt x="157" y="196"/>
                    <a:pt x="214" y="223"/>
                    <a:pt x="242" y="223"/>
                  </a:cubicBezTo>
                  <a:cubicBezTo>
                    <a:pt x="252" y="223"/>
                    <a:pt x="258" y="219"/>
                    <a:pt x="258" y="212"/>
                  </a:cubicBezTo>
                  <a:cubicBezTo>
                    <a:pt x="258" y="212"/>
                    <a:pt x="230" y="126"/>
                    <a:pt x="172" y="69"/>
                  </a:cubicBezTo>
                  <a:cubicBezTo>
                    <a:pt x="131" y="27"/>
                    <a:pt x="73"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5"/>
            <p:cNvSpPr/>
            <p:nvPr/>
          </p:nvSpPr>
          <p:spPr>
            <a:xfrm>
              <a:off x="3734466" y="1817308"/>
              <a:ext cx="27276" cy="11221"/>
            </a:xfrm>
            <a:custGeom>
              <a:rect b="b" l="l" r="r" t="t"/>
              <a:pathLst>
                <a:path extrusionOk="0" h="130" w="316">
                  <a:moveTo>
                    <a:pt x="54" y="1"/>
                  </a:moveTo>
                  <a:cubicBezTo>
                    <a:pt x="22" y="1"/>
                    <a:pt x="0" y="8"/>
                    <a:pt x="0" y="22"/>
                  </a:cubicBezTo>
                  <a:cubicBezTo>
                    <a:pt x="0" y="51"/>
                    <a:pt x="58" y="80"/>
                    <a:pt x="144" y="108"/>
                  </a:cubicBezTo>
                  <a:cubicBezTo>
                    <a:pt x="172" y="123"/>
                    <a:pt x="208" y="130"/>
                    <a:pt x="237" y="130"/>
                  </a:cubicBezTo>
                  <a:cubicBezTo>
                    <a:pt x="265" y="130"/>
                    <a:pt x="287" y="123"/>
                    <a:pt x="287" y="108"/>
                  </a:cubicBezTo>
                  <a:cubicBezTo>
                    <a:pt x="315" y="80"/>
                    <a:pt x="229" y="51"/>
                    <a:pt x="172" y="22"/>
                  </a:cubicBezTo>
                  <a:cubicBezTo>
                    <a:pt x="129" y="8"/>
                    <a:pt x="86"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5"/>
            <p:cNvSpPr/>
            <p:nvPr/>
          </p:nvSpPr>
          <p:spPr>
            <a:xfrm>
              <a:off x="3731963" y="1828097"/>
              <a:ext cx="27276" cy="8459"/>
            </a:xfrm>
            <a:custGeom>
              <a:rect b="b" l="l" r="r" t="t"/>
              <a:pathLst>
                <a:path extrusionOk="0" h="98" w="316">
                  <a:moveTo>
                    <a:pt x="240" y="0"/>
                  </a:moveTo>
                  <a:cubicBezTo>
                    <a:pt x="220" y="0"/>
                    <a:pt x="198" y="4"/>
                    <a:pt x="173" y="12"/>
                  </a:cubicBezTo>
                  <a:cubicBezTo>
                    <a:pt x="58" y="12"/>
                    <a:pt x="1" y="41"/>
                    <a:pt x="1" y="69"/>
                  </a:cubicBezTo>
                  <a:cubicBezTo>
                    <a:pt x="1" y="69"/>
                    <a:pt x="87" y="98"/>
                    <a:pt x="173" y="98"/>
                  </a:cubicBezTo>
                  <a:cubicBezTo>
                    <a:pt x="258" y="98"/>
                    <a:pt x="316" y="41"/>
                    <a:pt x="316" y="41"/>
                  </a:cubicBezTo>
                  <a:cubicBezTo>
                    <a:pt x="316" y="20"/>
                    <a:pt x="287" y="0"/>
                    <a:pt x="2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3736969" y="1831550"/>
              <a:ext cx="24773" cy="15882"/>
            </a:xfrm>
            <a:custGeom>
              <a:rect b="b" l="l" r="r" t="t"/>
              <a:pathLst>
                <a:path extrusionOk="0" h="184" w="287">
                  <a:moveTo>
                    <a:pt x="286" y="1"/>
                  </a:moveTo>
                  <a:cubicBezTo>
                    <a:pt x="258" y="1"/>
                    <a:pt x="200" y="1"/>
                    <a:pt x="115" y="58"/>
                  </a:cubicBezTo>
                  <a:cubicBezTo>
                    <a:pt x="57" y="115"/>
                    <a:pt x="0" y="144"/>
                    <a:pt x="0" y="172"/>
                  </a:cubicBezTo>
                  <a:cubicBezTo>
                    <a:pt x="0" y="180"/>
                    <a:pt x="6" y="183"/>
                    <a:pt x="17" y="183"/>
                  </a:cubicBezTo>
                  <a:cubicBezTo>
                    <a:pt x="46" y="183"/>
                    <a:pt x="109" y="157"/>
                    <a:pt x="172" y="115"/>
                  </a:cubicBezTo>
                  <a:cubicBezTo>
                    <a:pt x="229" y="86"/>
                    <a:pt x="286" y="29"/>
                    <a:pt x="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5"/>
            <p:cNvSpPr/>
            <p:nvPr/>
          </p:nvSpPr>
          <p:spPr>
            <a:xfrm>
              <a:off x="3746810" y="1835866"/>
              <a:ext cx="19853" cy="22960"/>
            </a:xfrm>
            <a:custGeom>
              <a:rect b="b" l="l" r="r" t="t"/>
              <a:pathLst>
                <a:path extrusionOk="0" h="266" w="230">
                  <a:moveTo>
                    <a:pt x="182" y="0"/>
                  </a:moveTo>
                  <a:cubicBezTo>
                    <a:pt x="151" y="0"/>
                    <a:pt x="105" y="47"/>
                    <a:pt x="58" y="94"/>
                  </a:cubicBezTo>
                  <a:cubicBezTo>
                    <a:pt x="29" y="179"/>
                    <a:pt x="1" y="237"/>
                    <a:pt x="1" y="265"/>
                  </a:cubicBezTo>
                  <a:cubicBezTo>
                    <a:pt x="29" y="265"/>
                    <a:pt x="86" y="208"/>
                    <a:pt x="144" y="151"/>
                  </a:cubicBezTo>
                  <a:cubicBezTo>
                    <a:pt x="201" y="65"/>
                    <a:pt x="230" y="8"/>
                    <a:pt x="201" y="8"/>
                  </a:cubicBezTo>
                  <a:cubicBezTo>
                    <a:pt x="196" y="3"/>
                    <a:pt x="189" y="0"/>
                    <a:pt x="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5"/>
            <p:cNvSpPr/>
            <p:nvPr/>
          </p:nvSpPr>
          <p:spPr>
            <a:xfrm>
              <a:off x="3756736" y="1836470"/>
              <a:ext cx="12430" cy="27276"/>
            </a:xfrm>
            <a:custGeom>
              <a:rect b="b" l="l" r="r" t="t"/>
              <a:pathLst>
                <a:path extrusionOk="0" h="316" w="144">
                  <a:moveTo>
                    <a:pt x="115" y="1"/>
                  </a:moveTo>
                  <a:cubicBezTo>
                    <a:pt x="86" y="1"/>
                    <a:pt x="57" y="58"/>
                    <a:pt x="29" y="144"/>
                  </a:cubicBezTo>
                  <a:cubicBezTo>
                    <a:pt x="0" y="230"/>
                    <a:pt x="0" y="316"/>
                    <a:pt x="29" y="316"/>
                  </a:cubicBezTo>
                  <a:cubicBezTo>
                    <a:pt x="57" y="316"/>
                    <a:pt x="86" y="258"/>
                    <a:pt x="115" y="172"/>
                  </a:cubicBezTo>
                  <a:cubicBezTo>
                    <a:pt x="143" y="87"/>
                    <a:pt x="115"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5"/>
            <p:cNvSpPr/>
            <p:nvPr/>
          </p:nvSpPr>
          <p:spPr>
            <a:xfrm>
              <a:off x="3766576" y="1836470"/>
              <a:ext cx="9927" cy="27276"/>
            </a:xfrm>
            <a:custGeom>
              <a:rect b="b" l="l" r="r" t="t"/>
              <a:pathLst>
                <a:path extrusionOk="0" h="316" w="115">
                  <a:moveTo>
                    <a:pt x="29" y="1"/>
                  </a:moveTo>
                  <a:cubicBezTo>
                    <a:pt x="1" y="1"/>
                    <a:pt x="1" y="87"/>
                    <a:pt x="29" y="172"/>
                  </a:cubicBezTo>
                  <a:cubicBezTo>
                    <a:pt x="58" y="258"/>
                    <a:pt x="86" y="316"/>
                    <a:pt x="86" y="316"/>
                  </a:cubicBezTo>
                  <a:cubicBezTo>
                    <a:pt x="115" y="316"/>
                    <a:pt x="115" y="230"/>
                    <a:pt x="86"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5"/>
            <p:cNvSpPr/>
            <p:nvPr/>
          </p:nvSpPr>
          <p:spPr>
            <a:xfrm>
              <a:off x="3769079" y="1835866"/>
              <a:ext cx="19853" cy="22960"/>
            </a:xfrm>
            <a:custGeom>
              <a:rect b="b" l="l" r="r" t="t"/>
              <a:pathLst>
                <a:path extrusionOk="0" h="266" w="230">
                  <a:moveTo>
                    <a:pt x="47" y="0"/>
                  </a:moveTo>
                  <a:cubicBezTo>
                    <a:pt x="40" y="0"/>
                    <a:pt x="34" y="3"/>
                    <a:pt x="29" y="8"/>
                  </a:cubicBezTo>
                  <a:cubicBezTo>
                    <a:pt x="0" y="8"/>
                    <a:pt x="29" y="65"/>
                    <a:pt x="86" y="151"/>
                  </a:cubicBezTo>
                  <a:cubicBezTo>
                    <a:pt x="143" y="237"/>
                    <a:pt x="200" y="265"/>
                    <a:pt x="229" y="265"/>
                  </a:cubicBezTo>
                  <a:cubicBezTo>
                    <a:pt x="229" y="237"/>
                    <a:pt x="200" y="179"/>
                    <a:pt x="143" y="94"/>
                  </a:cubicBezTo>
                  <a:cubicBezTo>
                    <a:pt x="120" y="47"/>
                    <a:pt x="77" y="0"/>
                    <a:pt x="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5"/>
            <p:cNvSpPr/>
            <p:nvPr/>
          </p:nvSpPr>
          <p:spPr>
            <a:xfrm>
              <a:off x="3773999" y="1833017"/>
              <a:ext cx="24773" cy="14501"/>
            </a:xfrm>
            <a:custGeom>
              <a:rect b="b" l="l" r="r" t="t"/>
              <a:pathLst>
                <a:path extrusionOk="0" h="168" w="287">
                  <a:moveTo>
                    <a:pt x="20" y="0"/>
                  </a:moveTo>
                  <a:cubicBezTo>
                    <a:pt x="8" y="0"/>
                    <a:pt x="0" y="4"/>
                    <a:pt x="0" y="12"/>
                  </a:cubicBezTo>
                  <a:cubicBezTo>
                    <a:pt x="0" y="12"/>
                    <a:pt x="29" y="69"/>
                    <a:pt x="115" y="127"/>
                  </a:cubicBezTo>
                  <a:cubicBezTo>
                    <a:pt x="155" y="147"/>
                    <a:pt x="210" y="167"/>
                    <a:pt x="239" y="167"/>
                  </a:cubicBezTo>
                  <a:cubicBezTo>
                    <a:pt x="251" y="167"/>
                    <a:pt x="258" y="164"/>
                    <a:pt x="258" y="155"/>
                  </a:cubicBezTo>
                  <a:cubicBezTo>
                    <a:pt x="287" y="155"/>
                    <a:pt x="229" y="98"/>
                    <a:pt x="143" y="41"/>
                  </a:cubicBezTo>
                  <a:cubicBezTo>
                    <a:pt x="103" y="21"/>
                    <a:pt x="48"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5"/>
            <p:cNvSpPr/>
            <p:nvPr/>
          </p:nvSpPr>
          <p:spPr>
            <a:xfrm>
              <a:off x="3773999" y="1829047"/>
              <a:ext cx="29693" cy="7510"/>
            </a:xfrm>
            <a:custGeom>
              <a:rect b="b" l="l" r="r" t="t"/>
              <a:pathLst>
                <a:path extrusionOk="0" h="87" w="344">
                  <a:moveTo>
                    <a:pt x="172" y="1"/>
                  </a:moveTo>
                  <a:cubicBezTo>
                    <a:pt x="86" y="1"/>
                    <a:pt x="29" y="1"/>
                    <a:pt x="0" y="30"/>
                  </a:cubicBezTo>
                  <a:cubicBezTo>
                    <a:pt x="0" y="30"/>
                    <a:pt x="86" y="58"/>
                    <a:pt x="172" y="87"/>
                  </a:cubicBezTo>
                  <a:cubicBezTo>
                    <a:pt x="258" y="87"/>
                    <a:pt x="315" y="87"/>
                    <a:pt x="344" y="58"/>
                  </a:cubicBezTo>
                  <a:cubicBezTo>
                    <a:pt x="344" y="30"/>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5"/>
            <p:cNvSpPr/>
            <p:nvPr/>
          </p:nvSpPr>
          <p:spPr>
            <a:xfrm>
              <a:off x="3773999" y="1818084"/>
              <a:ext cx="27276" cy="10444"/>
            </a:xfrm>
            <a:custGeom>
              <a:rect b="b" l="l" r="r" t="t"/>
              <a:pathLst>
                <a:path extrusionOk="0" h="121" w="316">
                  <a:moveTo>
                    <a:pt x="226" y="1"/>
                  </a:moveTo>
                  <a:cubicBezTo>
                    <a:pt x="201" y="1"/>
                    <a:pt x="172" y="4"/>
                    <a:pt x="143" y="13"/>
                  </a:cubicBezTo>
                  <a:cubicBezTo>
                    <a:pt x="58" y="42"/>
                    <a:pt x="0" y="99"/>
                    <a:pt x="0" y="99"/>
                  </a:cubicBezTo>
                  <a:cubicBezTo>
                    <a:pt x="0" y="114"/>
                    <a:pt x="22" y="121"/>
                    <a:pt x="54" y="121"/>
                  </a:cubicBezTo>
                  <a:cubicBezTo>
                    <a:pt x="86" y="121"/>
                    <a:pt x="129" y="114"/>
                    <a:pt x="172" y="99"/>
                  </a:cubicBezTo>
                  <a:cubicBezTo>
                    <a:pt x="258" y="99"/>
                    <a:pt x="315" y="42"/>
                    <a:pt x="315" y="13"/>
                  </a:cubicBezTo>
                  <a:cubicBezTo>
                    <a:pt x="315" y="13"/>
                    <a:pt x="277"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5"/>
            <p:cNvSpPr/>
            <p:nvPr/>
          </p:nvSpPr>
          <p:spPr>
            <a:xfrm>
              <a:off x="3771496" y="1805914"/>
              <a:ext cx="24773" cy="19249"/>
            </a:xfrm>
            <a:custGeom>
              <a:rect b="b" l="l" r="r" t="t"/>
              <a:pathLst>
                <a:path extrusionOk="0" h="223" w="287">
                  <a:moveTo>
                    <a:pt x="232" y="1"/>
                  </a:moveTo>
                  <a:cubicBezTo>
                    <a:pt x="201" y="1"/>
                    <a:pt x="158" y="33"/>
                    <a:pt x="115" y="97"/>
                  </a:cubicBezTo>
                  <a:cubicBezTo>
                    <a:pt x="58" y="154"/>
                    <a:pt x="1" y="212"/>
                    <a:pt x="29" y="212"/>
                  </a:cubicBezTo>
                  <a:cubicBezTo>
                    <a:pt x="29" y="219"/>
                    <a:pt x="33" y="223"/>
                    <a:pt x="41" y="223"/>
                  </a:cubicBezTo>
                  <a:cubicBezTo>
                    <a:pt x="62" y="223"/>
                    <a:pt x="110" y="196"/>
                    <a:pt x="172" y="154"/>
                  </a:cubicBezTo>
                  <a:cubicBezTo>
                    <a:pt x="230" y="69"/>
                    <a:pt x="287" y="40"/>
                    <a:pt x="258" y="11"/>
                  </a:cubicBezTo>
                  <a:cubicBezTo>
                    <a:pt x="251" y="4"/>
                    <a:pt x="242" y="1"/>
                    <a:pt x="2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5"/>
            <p:cNvSpPr/>
            <p:nvPr/>
          </p:nvSpPr>
          <p:spPr>
            <a:xfrm>
              <a:off x="3769079" y="1796937"/>
              <a:ext cx="14847" cy="25464"/>
            </a:xfrm>
            <a:custGeom>
              <a:rect b="b" l="l" r="r" t="t"/>
              <a:pathLst>
                <a:path extrusionOk="0" h="295" w="172">
                  <a:moveTo>
                    <a:pt x="143" y="1"/>
                  </a:moveTo>
                  <a:cubicBezTo>
                    <a:pt x="143" y="1"/>
                    <a:pt x="86" y="58"/>
                    <a:pt x="57" y="144"/>
                  </a:cubicBezTo>
                  <a:cubicBezTo>
                    <a:pt x="0" y="230"/>
                    <a:pt x="0" y="287"/>
                    <a:pt x="0" y="287"/>
                  </a:cubicBezTo>
                  <a:cubicBezTo>
                    <a:pt x="5" y="292"/>
                    <a:pt x="11" y="295"/>
                    <a:pt x="18" y="295"/>
                  </a:cubicBezTo>
                  <a:cubicBezTo>
                    <a:pt x="48" y="295"/>
                    <a:pt x="91" y="243"/>
                    <a:pt x="115" y="173"/>
                  </a:cubicBezTo>
                  <a:cubicBezTo>
                    <a:pt x="172" y="87"/>
                    <a:pt x="172" y="29"/>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5"/>
            <p:cNvSpPr/>
            <p:nvPr/>
          </p:nvSpPr>
          <p:spPr>
            <a:xfrm>
              <a:off x="3764073" y="1794520"/>
              <a:ext cx="7510" cy="27276"/>
            </a:xfrm>
            <a:custGeom>
              <a:rect b="b" l="l" r="r" t="t"/>
              <a:pathLst>
                <a:path extrusionOk="0" h="316" w="87">
                  <a:moveTo>
                    <a:pt x="58" y="0"/>
                  </a:moveTo>
                  <a:cubicBezTo>
                    <a:pt x="1" y="0"/>
                    <a:pt x="1" y="57"/>
                    <a:pt x="1" y="172"/>
                  </a:cubicBezTo>
                  <a:cubicBezTo>
                    <a:pt x="1" y="258"/>
                    <a:pt x="1" y="315"/>
                    <a:pt x="30" y="315"/>
                  </a:cubicBezTo>
                  <a:cubicBezTo>
                    <a:pt x="58" y="315"/>
                    <a:pt x="87" y="258"/>
                    <a:pt x="87" y="172"/>
                  </a:cubicBezTo>
                  <a:cubicBezTo>
                    <a:pt x="87" y="57"/>
                    <a:pt x="87"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5"/>
            <p:cNvSpPr/>
            <p:nvPr/>
          </p:nvSpPr>
          <p:spPr>
            <a:xfrm>
              <a:off x="3751730" y="1796937"/>
              <a:ext cx="14933" cy="27276"/>
            </a:xfrm>
            <a:custGeom>
              <a:rect b="b" l="l" r="r" t="t"/>
              <a:pathLst>
                <a:path extrusionOk="0" h="316" w="173">
                  <a:moveTo>
                    <a:pt x="29" y="1"/>
                  </a:moveTo>
                  <a:cubicBezTo>
                    <a:pt x="1" y="29"/>
                    <a:pt x="29" y="87"/>
                    <a:pt x="58" y="173"/>
                  </a:cubicBezTo>
                  <a:cubicBezTo>
                    <a:pt x="87" y="258"/>
                    <a:pt x="115" y="316"/>
                    <a:pt x="144" y="316"/>
                  </a:cubicBezTo>
                  <a:cubicBezTo>
                    <a:pt x="173" y="287"/>
                    <a:pt x="144" y="230"/>
                    <a:pt x="115" y="144"/>
                  </a:cubicBezTo>
                  <a:cubicBezTo>
                    <a:pt x="87"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5"/>
            <p:cNvSpPr/>
            <p:nvPr/>
          </p:nvSpPr>
          <p:spPr>
            <a:xfrm>
              <a:off x="3756736" y="1817998"/>
              <a:ext cx="24600" cy="20544"/>
            </a:xfrm>
            <a:custGeom>
              <a:rect b="b" l="l" r="r" t="t"/>
              <a:pathLst>
                <a:path extrusionOk="0" h="238" w="285">
                  <a:moveTo>
                    <a:pt x="129" y="0"/>
                  </a:moveTo>
                  <a:cubicBezTo>
                    <a:pt x="93" y="0"/>
                    <a:pt x="57" y="14"/>
                    <a:pt x="29" y="43"/>
                  </a:cubicBezTo>
                  <a:cubicBezTo>
                    <a:pt x="0" y="100"/>
                    <a:pt x="0" y="158"/>
                    <a:pt x="29" y="215"/>
                  </a:cubicBezTo>
                  <a:cubicBezTo>
                    <a:pt x="56" y="231"/>
                    <a:pt x="83" y="238"/>
                    <a:pt x="108" y="238"/>
                  </a:cubicBezTo>
                  <a:cubicBezTo>
                    <a:pt x="211" y="238"/>
                    <a:pt x="285" y="121"/>
                    <a:pt x="214" y="30"/>
                  </a:cubicBezTo>
                  <a:lnTo>
                    <a:pt x="214" y="30"/>
                  </a:lnTo>
                  <a:cubicBezTo>
                    <a:pt x="219" y="34"/>
                    <a:pt x="224" y="38"/>
                    <a:pt x="229" y="43"/>
                  </a:cubicBezTo>
                  <a:lnTo>
                    <a:pt x="200" y="14"/>
                  </a:lnTo>
                  <a:lnTo>
                    <a:pt x="200" y="14"/>
                  </a:lnTo>
                  <a:cubicBezTo>
                    <a:pt x="205" y="20"/>
                    <a:pt x="210" y="25"/>
                    <a:pt x="214" y="30"/>
                  </a:cubicBezTo>
                  <a:lnTo>
                    <a:pt x="214" y="30"/>
                  </a:lnTo>
                  <a:cubicBezTo>
                    <a:pt x="188" y="10"/>
                    <a:pt x="159" y="0"/>
                    <a:pt x="1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5"/>
            <p:cNvSpPr/>
            <p:nvPr/>
          </p:nvSpPr>
          <p:spPr>
            <a:xfrm>
              <a:off x="3759153" y="1821710"/>
              <a:ext cx="19853" cy="18558"/>
            </a:xfrm>
            <a:custGeom>
              <a:rect b="b" l="l" r="r" t="t"/>
              <a:pathLst>
                <a:path extrusionOk="0" h="215" w="23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5"/>
            <p:cNvSpPr/>
            <p:nvPr/>
          </p:nvSpPr>
          <p:spPr>
            <a:xfrm>
              <a:off x="3378754" y="1769833"/>
              <a:ext cx="22270" cy="20457"/>
            </a:xfrm>
            <a:custGeom>
              <a:rect b="b" l="l" r="r" t="t"/>
              <a:pathLst>
                <a:path extrusionOk="0" h="237" w="258">
                  <a:moveTo>
                    <a:pt x="258" y="0"/>
                  </a:moveTo>
                  <a:cubicBezTo>
                    <a:pt x="229" y="0"/>
                    <a:pt x="172" y="29"/>
                    <a:pt x="115" y="86"/>
                  </a:cubicBezTo>
                  <a:cubicBezTo>
                    <a:pt x="29" y="143"/>
                    <a:pt x="0" y="229"/>
                    <a:pt x="29" y="229"/>
                  </a:cubicBezTo>
                  <a:cubicBezTo>
                    <a:pt x="29" y="234"/>
                    <a:pt x="32" y="237"/>
                    <a:pt x="37" y="237"/>
                  </a:cubicBezTo>
                  <a:cubicBezTo>
                    <a:pt x="59" y="237"/>
                    <a:pt x="125" y="190"/>
                    <a:pt x="172" y="143"/>
                  </a:cubicBezTo>
                  <a:cubicBezTo>
                    <a:pt x="229" y="86"/>
                    <a:pt x="258" y="29"/>
                    <a:pt x="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5"/>
            <p:cNvSpPr/>
            <p:nvPr/>
          </p:nvSpPr>
          <p:spPr>
            <a:xfrm>
              <a:off x="3373834" y="1749031"/>
              <a:ext cx="24773" cy="14501"/>
            </a:xfrm>
            <a:custGeom>
              <a:rect b="b" l="l" r="r" t="t"/>
              <a:pathLst>
                <a:path extrusionOk="0" h="168" w="287">
                  <a:moveTo>
                    <a:pt x="20" y="0"/>
                  </a:moveTo>
                  <a:cubicBezTo>
                    <a:pt x="7" y="0"/>
                    <a:pt x="0" y="4"/>
                    <a:pt x="0" y="12"/>
                  </a:cubicBezTo>
                  <a:cubicBezTo>
                    <a:pt x="0" y="41"/>
                    <a:pt x="57" y="69"/>
                    <a:pt x="115" y="127"/>
                  </a:cubicBezTo>
                  <a:cubicBezTo>
                    <a:pt x="175" y="147"/>
                    <a:pt x="236" y="167"/>
                    <a:pt x="266" y="167"/>
                  </a:cubicBezTo>
                  <a:cubicBezTo>
                    <a:pt x="279" y="167"/>
                    <a:pt x="286" y="164"/>
                    <a:pt x="286" y="155"/>
                  </a:cubicBezTo>
                  <a:cubicBezTo>
                    <a:pt x="286" y="127"/>
                    <a:pt x="229" y="98"/>
                    <a:pt x="172" y="41"/>
                  </a:cubicBezTo>
                  <a:cubicBezTo>
                    <a:pt x="111" y="20"/>
                    <a:pt x="50"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5"/>
            <p:cNvSpPr/>
            <p:nvPr/>
          </p:nvSpPr>
          <p:spPr>
            <a:xfrm>
              <a:off x="3371331" y="1759907"/>
              <a:ext cx="27276" cy="7510"/>
            </a:xfrm>
            <a:custGeom>
              <a:rect b="b" l="l" r="r" t="t"/>
              <a:pathLst>
                <a:path extrusionOk="0" h="87" w="316">
                  <a:moveTo>
                    <a:pt x="144" y="1"/>
                  </a:moveTo>
                  <a:cubicBezTo>
                    <a:pt x="58" y="1"/>
                    <a:pt x="0" y="1"/>
                    <a:pt x="0" y="29"/>
                  </a:cubicBezTo>
                  <a:cubicBezTo>
                    <a:pt x="0" y="58"/>
                    <a:pt x="58" y="86"/>
                    <a:pt x="144" y="86"/>
                  </a:cubicBezTo>
                  <a:cubicBezTo>
                    <a:pt x="229" y="86"/>
                    <a:pt x="315" y="86"/>
                    <a:pt x="315" y="58"/>
                  </a:cubicBezTo>
                  <a:cubicBezTo>
                    <a:pt x="315" y="29"/>
                    <a:pt x="229" y="29"/>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5"/>
            <p:cNvSpPr/>
            <p:nvPr/>
          </p:nvSpPr>
          <p:spPr>
            <a:xfrm>
              <a:off x="3373834" y="1767330"/>
              <a:ext cx="27190" cy="11049"/>
            </a:xfrm>
            <a:custGeom>
              <a:rect b="b" l="l" r="r" t="t"/>
              <a:pathLst>
                <a:path extrusionOk="0" h="128" w="315">
                  <a:moveTo>
                    <a:pt x="143" y="0"/>
                  </a:moveTo>
                  <a:cubicBezTo>
                    <a:pt x="57" y="0"/>
                    <a:pt x="0" y="86"/>
                    <a:pt x="0" y="115"/>
                  </a:cubicBezTo>
                  <a:cubicBezTo>
                    <a:pt x="0" y="115"/>
                    <a:pt x="26" y="128"/>
                    <a:pt x="76" y="128"/>
                  </a:cubicBezTo>
                  <a:cubicBezTo>
                    <a:pt x="102" y="128"/>
                    <a:pt x="134" y="124"/>
                    <a:pt x="172" y="115"/>
                  </a:cubicBezTo>
                  <a:cubicBezTo>
                    <a:pt x="258" y="86"/>
                    <a:pt x="315" y="29"/>
                    <a:pt x="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p:nvPr/>
          </p:nvSpPr>
          <p:spPr>
            <a:xfrm>
              <a:off x="3391097" y="1772250"/>
              <a:ext cx="12430" cy="25464"/>
            </a:xfrm>
            <a:custGeom>
              <a:rect b="b" l="l" r="r" t="t"/>
              <a:pathLst>
                <a:path extrusionOk="0" h="295" w="144">
                  <a:moveTo>
                    <a:pt x="143" y="1"/>
                  </a:moveTo>
                  <a:cubicBezTo>
                    <a:pt x="115" y="1"/>
                    <a:pt x="58" y="58"/>
                    <a:pt x="29" y="144"/>
                  </a:cubicBezTo>
                  <a:cubicBezTo>
                    <a:pt x="0" y="230"/>
                    <a:pt x="0" y="287"/>
                    <a:pt x="0" y="287"/>
                  </a:cubicBezTo>
                  <a:cubicBezTo>
                    <a:pt x="5" y="292"/>
                    <a:pt x="11" y="294"/>
                    <a:pt x="18" y="294"/>
                  </a:cubicBezTo>
                  <a:cubicBezTo>
                    <a:pt x="48" y="294"/>
                    <a:pt x="91" y="243"/>
                    <a:pt x="115" y="172"/>
                  </a:cubicBezTo>
                  <a:cubicBezTo>
                    <a:pt x="143" y="87"/>
                    <a:pt x="143" y="1"/>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5"/>
            <p:cNvSpPr/>
            <p:nvPr/>
          </p:nvSpPr>
          <p:spPr>
            <a:xfrm>
              <a:off x="3400937" y="1772250"/>
              <a:ext cx="10013" cy="27794"/>
            </a:xfrm>
            <a:custGeom>
              <a:rect b="b" l="l" r="r" t="t"/>
              <a:pathLst>
                <a:path extrusionOk="0" h="322" w="116">
                  <a:moveTo>
                    <a:pt x="58" y="1"/>
                  </a:moveTo>
                  <a:cubicBezTo>
                    <a:pt x="29" y="1"/>
                    <a:pt x="1" y="87"/>
                    <a:pt x="29" y="172"/>
                  </a:cubicBezTo>
                  <a:cubicBezTo>
                    <a:pt x="29" y="247"/>
                    <a:pt x="29" y="321"/>
                    <a:pt x="48" y="321"/>
                  </a:cubicBezTo>
                  <a:cubicBezTo>
                    <a:pt x="51" y="321"/>
                    <a:pt x="54" y="319"/>
                    <a:pt x="58" y="315"/>
                  </a:cubicBezTo>
                  <a:cubicBezTo>
                    <a:pt x="87" y="315"/>
                    <a:pt x="115" y="258"/>
                    <a:pt x="87" y="172"/>
                  </a:cubicBezTo>
                  <a:cubicBezTo>
                    <a:pt x="87" y="87"/>
                    <a:pt x="87"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5"/>
            <p:cNvSpPr/>
            <p:nvPr/>
          </p:nvSpPr>
          <p:spPr>
            <a:xfrm>
              <a:off x="3408361" y="1772250"/>
              <a:ext cx="14933" cy="24773"/>
            </a:xfrm>
            <a:custGeom>
              <a:rect b="b" l="l" r="r" t="t"/>
              <a:pathLst>
                <a:path extrusionOk="0" h="287" w="173">
                  <a:moveTo>
                    <a:pt x="1" y="1"/>
                  </a:moveTo>
                  <a:cubicBezTo>
                    <a:pt x="1" y="1"/>
                    <a:pt x="1" y="87"/>
                    <a:pt x="58" y="172"/>
                  </a:cubicBezTo>
                  <a:cubicBezTo>
                    <a:pt x="87" y="230"/>
                    <a:pt x="144" y="287"/>
                    <a:pt x="144" y="287"/>
                  </a:cubicBezTo>
                  <a:cubicBezTo>
                    <a:pt x="172" y="287"/>
                    <a:pt x="144" y="201"/>
                    <a:pt x="115" y="115"/>
                  </a:cubicBezTo>
                  <a:cubicBezTo>
                    <a:pt x="87" y="58"/>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a:off x="3410864" y="1769833"/>
              <a:ext cx="22270" cy="18299"/>
            </a:xfrm>
            <a:custGeom>
              <a:rect b="b" l="l" r="r" t="t"/>
              <a:pathLst>
                <a:path extrusionOk="0" h="212" w="258">
                  <a:moveTo>
                    <a:pt x="0" y="0"/>
                  </a:moveTo>
                  <a:cubicBezTo>
                    <a:pt x="0" y="29"/>
                    <a:pt x="29" y="86"/>
                    <a:pt x="86" y="143"/>
                  </a:cubicBezTo>
                  <a:cubicBezTo>
                    <a:pt x="149" y="185"/>
                    <a:pt x="197" y="212"/>
                    <a:pt x="229" y="212"/>
                  </a:cubicBezTo>
                  <a:cubicBezTo>
                    <a:pt x="241" y="212"/>
                    <a:pt x="250" y="208"/>
                    <a:pt x="258" y="200"/>
                  </a:cubicBezTo>
                  <a:cubicBezTo>
                    <a:pt x="258" y="200"/>
                    <a:pt x="229" y="115"/>
                    <a:pt x="143" y="86"/>
                  </a:cubicBezTo>
                  <a:cubicBezTo>
                    <a:pt x="86" y="29"/>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p:nvPr/>
          </p:nvSpPr>
          <p:spPr>
            <a:xfrm>
              <a:off x="3410864" y="1765431"/>
              <a:ext cx="29693" cy="11221"/>
            </a:xfrm>
            <a:custGeom>
              <a:rect b="b" l="l" r="r" t="t"/>
              <a:pathLst>
                <a:path extrusionOk="0" h="130" w="344">
                  <a:moveTo>
                    <a:pt x="68" y="1"/>
                  </a:moveTo>
                  <a:cubicBezTo>
                    <a:pt x="43" y="1"/>
                    <a:pt x="29" y="8"/>
                    <a:pt x="29" y="22"/>
                  </a:cubicBezTo>
                  <a:cubicBezTo>
                    <a:pt x="0" y="51"/>
                    <a:pt x="86" y="80"/>
                    <a:pt x="143" y="108"/>
                  </a:cubicBezTo>
                  <a:cubicBezTo>
                    <a:pt x="186" y="123"/>
                    <a:pt x="229" y="130"/>
                    <a:pt x="262" y="130"/>
                  </a:cubicBezTo>
                  <a:cubicBezTo>
                    <a:pt x="294" y="130"/>
                    <a:pt x="315" y="123"/>
                    <a:pt x="315" y="108"/>
                  </a:cubicBezTo>
                  <a:cubicBezTo>
                    <a:pt x="344" y="80"/>
                    <a:pt x="258" y="51"/>
                    <a:pt x="172" y="22"/>
                  </a:cubicBezTo>
                  <a:cubicBezTo>
                    <a:pt x="129" y="8"/>
                    <a:pt x="93" y="1"/>
                    <a:pt x="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5"/>
            <p:cNvSpPr/>
            <p:nvPr/>
          </p:nvSpPr>
          <p:spPr>
            <a:xfrm>
              <a:off x="3413281" y="1758785"/>
              <a:ext cx="27276" cy="8632"/>
            </a:xfrm>
            <a:custGeom>
              <a:rect b="b" l="l" r="r" t="t"/>
              <a:pathLst>
                <a:path extrusionOk="0" h="100" w="316">
                  <a:moveTo>
                    <a:pt x="227" y="1"/>
                  </a:moveTo>
                  <a:cubicBezTo>
                    <a:pt x="201" y="1"/>
                    <a:pt x="173" y="4"/>
                    <a:pt x="144" y="14"/>
                  </a:cubicBezTo>
                  <a:cubicBezTo>
                    <a:pt x="58" y="14"/>
                    <a:pt x="1" y="42"/>
                    <a:pt x="1" y="71"/>
                  </a:cubicBezTo>
                  <a:cubicBezTo>
                    <a:pt x="1" y="99"/>
                    <a:pt x="58" y="99"/>
                    <a:pt x="144" y="99"/>
                  </a:cubicBezTo>
                  <a:cubicBezTo>
                    <a:pt x="230"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5"/>
            <p:cNvSpPr/>
            <p:nvPr/>
          </p:nvSpPr>
          <p:spPr>
            <a:xfrm>
              <a:off x="3410864" y="1746614"/>
              <a:ext cx="24773" cy="15882"/>
            </a:xfrm>
            <a:custGeom>
              <a:rect b="b" l="l" r="r" t="t"/>
              <a:pathLst>
                <a:path extrusionOk="0" h="184" w="287">
                  <a:moveTo>
                    <a:pt x="270" y="0"/>
                  </a:moveTo>
                  <a:cubicBezTo>
                    <a:pt x="241" y="0"/>
                    <a:pt x="178" y="27"/>
                    <a:pt x="115" y="69"/>
                  </a:cubicBezTo>
                  <a:cubicBezTo>
                    <a:pt x="58" y="97"/>
                    <a:pt x="0" y="155"/>
                    <a:pt x="0" y="183"/>
                  </a:cubicBezTo>
                  <a:cubicBezTo>
                    <a:pt x="29" y="183"/>
                    <a:pt x="86" y="183"/>
                    <a:pt x="172" y="126"/>
                  </a:cubicBezTo>
                  <a:cubicBezTo>
                    <a:pt x="229" y="69"/>
                    <a:pt x="287" y="40"/>
                    <a:pt x="287" y="11"/>
                  </a:cubicBezTo>
                  <a:cubicBezTo>
                    <a:pt x="287" y="4"/>
                    <a:pt x="280" y="0"/>
                    <a:pt x="2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5"/>
            <p:cNvSpPr/>
            <p:nvPr/>
          </p:nvSpPr>
          <p:spPr>
            <a:xfrm>
              <a:off x="3408361" y="1737033"/>
              <a:ext cx="19853" cy="22960"/>
            </a:xfrm>
            <a:custGeom>
              <a:rect b="b" l="l" r="r" t="t"/>
              <a:pathLst>
                <a:path extrusionOk="0" h="266" w="230">
                  <a:moveTo>
                    <a:pt x="183" y="0"/>
                  </a:moveTo>
                  <a:cubicBezTo>
                    <a:pt x="152" y="0"/>
                    <a:pt x="110" y="47"/>
                    <a:pt x="87" y="94"/>
                  </a:cubicBezTo>
                  <a:cubicBezTo>
                    <a:pt x="29" y="180"/>
                    <a:pt x="1" y="237"/>
                    <a:pt x="1" y="266"/>
                  </a:cubicBezTo>
                  <a:cubicBezTo>
                    <a:pt x="29" y="266"/>
                    <a:pt x="87" y="237"/>
                    <a:pt x="144" y="151"/>
                  </a:cubicBezTo>
                  <a:cubicBezTo>
                    <a:pt x="201" y="94"/>
                    <a:pt x="230" y="8"/>
                    <a:pt x="201" y="8"/>
                  </a:cubicBezTo>
                  <a:cubicBezTo>
                    <a:pt x="196" y="3"/>
                    <a:pt x="190"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5"/>
            <p:cNvSpPr/>
            <p:nvPr/>
          </p:nvSpPr>
          <p:spPr>
            <a:xfrm>
              <a:off x="3403441" y="1730300"/>
              <a:ext cx="9927" cy="27190"/>
            </a:xfrm>
            <a:custGeom>
              <a:rect b="b" l="l" r="r" t="t"/>
              <a:pathLst>
                <a:path extrusionOk="0" h="315" w="115">
                  <a:moveTo>
                    <a:pt x="115" y="0"/>
                  </a:moveTo>
                  <a:cubicBezTo>
                    <a:pt x="115" y="0"/>
                    <a:pt x="58" y="86"/>
                    <a:pt x="29" y="172"/>
                  </a:cubicBezTo>
                  <a:cubicBezTo>
                    <a:pt x="0" y="258"/>
                    <a:pt x="29" y="315"/>
                    <a:pt x="29" y="315"/>
                  </a:cubicBezTo>
                  <a:cubicBezTo>
                    <a:pt x="29" y="315"/>
                    <a:pt x="86" y="258"/>
                    <a:pt x="115" y="172"/>
                  </a:cubicBezTo>
                  <a:cubicBezTo>
                    <a:pt x="115" y="86"/>
                    <a:pt x="115"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5"/>
            <p:cNvSpPr/>
            <p:nvPr/>
          </p:nvSpPr>
          <p:spPr>
            <a:xfrm>
              <a:off x="3396017" y="1730300"/>
              <a:ext cx="10013" cy="27708"/>
            </a:xfrm>
            <a:custGeom>
              <a:rect b="b" l="l" r="r" t="t"/>
              <a:pathLst>
                <a:path extrusionOk="0" h="321" w="116">
                  <a:moveTo>
                    <a:pt x="29" y="0"/>
                  </a:moveTo>
                  <a:cubicBezTo>
                    <a:pt x="1" y="29"/>
                    <a:pt x="1" y="86"/>
                    <a:pt x="1" y="172"/>
                  </a:cubicBezTo>
                  <a:cubicBezTo>
                    <a:pt x="25" y="246"/>
                    <a:pt x="50" y="321"/>
                    <a:pt x="75" y="321"/>
                  </a:cubicBezTo>
                  <a:cubicBezTo>
                    <a:pt x="79" y="321"/>
                    <a:pt x="83" y="319"/>
                    <a:pt x="86" y="315"/>
                  </a:cubicBezTo>
                  <a:cubicBezTo>
                    <a:pt x="115" y="315"/>
                    <a:pt x="115" y="258"/>
                    <a:pt x="86" y="172"/>
                  </a:cubicBezTo>
                  <a:cubicBezTo>
                    <a:pt x="58" y="86"/>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5"/>
            <p:cNvSpPr/>
            <p:nvPr/>
          </p:nvSpPr>
          <p:spPr>
            <a:xfrm>
              <a:off x="3383674" y="1735220"/>
              <a:ext cx="19853" cy="24773"/>
            </a:xfrm>
            <a:custGeom>
              <a:rect b="b" l="l" r="r" t="t"/>
              <a:pathLst>
                <a:path extrusionOk="0" h="287" w="230">
                  <a:moveTo>
                    <a:pt x="1" y="0"/>
                  </a:moveTo>
                  <a:cubicBezTo>
                    <a:pt x="1" y="29"/>
                    <a:pt x="29" y="115"/>
                    <a:pt x="58" y="172"/>
                  </a:cubicBezTo>
                  <a:cubicBezTo>
                    <a:pt x="115" y="229"/>
                    <a:pt x="172" y="287"/>
                    <a:pt x="201" y="287"/>
                  </a:cubicBezTo>
                  <a:cubicBezTo>
                    <a:pt x="229" y="258"/>
                    <a:pt x="201" y="201"/>
                    <a:pt x="144" y="115"/>
                  </a:cubicBezTo>
                  <a:cubicBezTo>
                    <a:pt x="86" y="58"/>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5"/>
            <p:cNvSpPr/>
            <p:nvPr/>
          </p:nvSpPr>
          <p:spPr>
            <a:xfrm>
              <a:off x="3378754" y="1741953"/>
              <a:ext cx="22270" cy="18990"/>
            </a:xfrm>
            <a:custGeom>
              <a:rect b="b" l="l" r="r" t="t"/>
              <a:pathLst>
                <a:path extrusionOk="0" h="220" w="258">
                  <a:moveTo>
                    <a:pt x="19" y="1"/>
                  </a:moveTo>
                  <a:cubicBezTo>
                    <a:pt x="12" y="1"/>
                    <a:pt x="6" y="3"/>
                    <a:pt x="0" y="8"/>
                  </a:cubicBezTo>
                  <a:cubicBezTo>
                    <a:pt x="0" y="37"/>
                    <a:pt x="29" y="94"/>
                    <a:pt x="115" y="151"/>
                  </a:cubicBezTo>
                  <a:cubicBezTo>
                    <a:pt x="157" y="193"/>
                    <a:pt x="199" y="220"/>
                    <a:pt x="229" y="220"/>
                  </a:cubicBezTo>
                  <a:cubicBezTo>
                    <a:pt x="240" y="220"/>
                    <a:pt x="250" y="216"/>
                    <a:pt x="258" y="209"/>
                  </a:cubicBezTo>
                  <a:cubicBezTo>
                    <a:pt x="258" y="209"/>
                    <a:pt x="229" y="123"/>
                    <a:pt x="172" y="94"/>
                  </a:cubicBezTo>
                  <a:cubicBezTo>
                    <a:pt x="102" y="47"/>
                    <a:pt x="51"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5"/>
            <p:cNvSpPr/>
            <p:nvPr/>
          </p:nvSpPr>
          <p:spPr>
            <a:xfrm>
              <a:off x="3371331" y="1753088"/>
              <a:ext cx="27276" cy="11221"/>
            </a:xfrm>
            <a:custGeom>
              <a:rect b="b" l="l" r="r" t="t"/>
              <a:pathLst>
                <a:path extrusionOk="0" h="130" w="316">
                  <a:moveTo>
                    <a:pt x="54" y="1"/>
                  </a:moveTo>
                  <a:cubicBezTo>
                    <a:pt x="22" y="1"/>
                    <a:pt x="0" y="8"/>
                    <a:pt x="0" y="22"/>
                  </a:cubicBezTo>
                  <a:cubicBezTo>
                    <a:pt x="0" y="51"/>
                    <a:pt x="58" y="80"/>
                    <a:pt x="144"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5"/>
            <p:cNvSpPr/>
            <p:nvPr/>
          </p:nvSpPr>
          <p:spPr>
            <a:xfrm>
              <a:off x="3371331" y="1764827"/>
              <a:ext cx="27276" cy="7510"/>
            </a:xfrm>
            <a:custGeom>
              <a:rect b="b" l="l" r="r" t="t"/>
              <a:pathLst>
                <a:path extrusionOk="0" h="87" w="316">
                  <a:moveTo>
                    <a:pt x="144" y="1"/>
                  </a:moveTo>
                  <a:cubicBezTo>
                    <a:pt x="58" y="1"/>
                    <a:pt x="0" y="29"/>
                    <a:pt x="0" y="58"/>
                  </a:cubicBezTo>
                  <a:cubicBezTo>
                    <a:pt x="0" y="87"/>
                    <a:pt x="58" y="87"/>
                    <a:pt x="144" y="87"/>
                  </a:cubicBezTo>
                  <a:cubicBezTo>
                    <a:pt x="229" y="87"/>
                    <a:pt x="315" y="29"/>
                    <a:pt x="315" y="29"/>
                  </a:cubicBezTo>
                  <a:cubicBezTo>
                    <a:pt x="315" y="1"/>
                    <a:pt x="229"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5"/>
            <p:cNvSpPr/>
            <p:nvPr/>
          </p:nvSpPr>
          <p:spPr>
            <a:xfrm>
              <a:off x="3373834" y="1769833"/>
              <a:ext cx="24773" cy="15537"/>
            </a:xfrm>
            <a:custGeom>
              <a:rect b="b" l="l" r="r" t="t"/>
              <a:pathLst>
                <a:path extrusionOk="0" h="180" w="287">
                  <a:moveTo>
                    <a:pt x="286" y="0"/>
                  </a:moveTo>
                  <a:cubicBezTo>
                    <a:pt x="286" y="0"/>
                    <a:pt x="200" y="0"/>
                    <a:pt x="115" y="57"/>
                  </a:cubicBezTo>
                  <a:cubicBezTo>
                    <a:pt x="57" y="115"/>
                    <a:pt x="0" y="143"/>
                    <a:pt x="0" y="172"/>
                  </a:cubicBezTo>
                  <a:cubicBezTo>
                    <a:pt x="6" y="177"/>
                    <a:pt x="12" y="180"/>
                    <a:pt x="20" y="180"/>
                  </a:cubicBezTo>
                  <a:cubicBezTo>
                    <a:pt x="52" y="180"/>
                    <a:pt x="102" y="138"/>
                    <a:pt x="172" y="115"/>
                  </a:cubicBezTo>
                  <a:cubicBezTo>
                    <a:pt x="229" y="86"/>
                    <a:pt x="286" y="29"/>
                    <a:pt x="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5"/>
            <p:cNvSpPr/>
            <p:nvPr/>
          </p:nvSpPr>
          <p:spPr>
            <a:xfrm>
              <a:off x="3383674" y="1771646"/>
              <a:ext cx="19853" cy="22960"/>
            </a:xfrm>
            <a:custGeom>
              <a:rect b="b" l="l" r="r" t="t"/>
              <a:pathLst>
                <a:path extrusionOk="0" h="266" w="230">
                  <a:moveTo>
                    <a:pt x="183" y="0"/>
                  </a:moveTo>
                  <a:cubicBezTo>
                    <a:pt x="152" y="0"/>
                    <a:pt x="110" y="47"/>
                    <a:pt x="86" y="94"/>
                  </a:cubicBezTo>
                  <a:cubicBezTo>
                    <a:pt x="29" y="179"/>
                    <a:pt x="1" y="237"/>
                    <a:pt x="1" y="265"/>
                  </a:cubicBezTo>
                  <a:cubicBezTo>
                    <a:pt x="29" y="265"/>
                    <a:pt x="86" y="237"/>
                    <a:pt x="144" y="151"/>
                  </a:cubicBezTo>
                  <a:cubicBezTo>
                    <a:pt x="172" y="94"/>
                    <a:pt x="229" y="8"/>
                    <a:pt x="201" y="8"/>
                  </a:cubicBezTo>
                  <a:cubicBezTo>
                    <a:pt x="196" y="2"/>
                    <a:pt x="189"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5"/>
            <p:cNvSpPr/>
            <p:nvPr/>
          </p:nvSpPr>
          <p:spPr>
            <a:xfrm>
              <a:off x="3396017" y="1772250"/>
              <a:ext cx="10013" cy="27276"/>
            </a:xfrm>
            <a:custGeom>
              <a:rect b="b" l="l" r="r" t="t"/>
              <a:pathLst>
                <a:path extrusionOk="0" h="316" w="116">
                  <a:moveTo>
                    <a:pt x="86" y="1"/>
                  </a:moveTo>
                  <a:cubicBezTo>
                    <a:pt x="86" y="1"/>
                    <a:pt x="29" y="58"/>
                    <a:pt x="29" y="144"/>
                  </a:cubicBezTo>
                  <a:cubicBezTo>
                    <a:pt x="1" y="230"/>
                    <a:pt x="1" y="315"/>
                    <a:pt x="29" y="315"/>
                  </a:cubicBezTo>
                  <a:cubicBezTo>
                    <a:pt x="29" y="315"/>
                    <a:pt x="86" y="258"/>
                    <a:pt x="86" y="172"/>
                  </a:cubicBezTo>
                  <a:cubicBezTo>
                    <a:pt x="115" y="87"/>
                    <a:pt x="115"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5"/>
            <p:cNvSpPr/>
            <p:nvPr/>
          </p:nvSpPr>
          <p:spPr>
            <a:xfrm>
              <a:off x="3403441" y="1772250"/>
              <a:ext cx="12430" cy="27276"/>
            </a:xfrm>
            <a:custGeom>
              <a:rect b="b" l="l" r="r" t="t"/>
              <a:pathLst>
                <a:path extrusionOk="0" h="316" w="144">
                  <a:moveTo>
                    <a:pt x="29" y="1"/>
                  </a:moveTo>
                  <a:cubicBezTo>
                    <a:pt x="29" y="29"/>
                    <a:pt x="0" y="87"/>
                    <a:pt x="29" y="172"/>
                  </a:cubicBezTo>
                  <a:cubicBezTo>
                    <a:pt x="58" y="258"/>
                    <a:pt x="86" y="315"/>
                    <a:pt x="115" y="315"/>
                  </a:cubicBezTo>
                  <a:cubicBezTo>
                    <a:pt x="144" y="315"/>
                    <a:pt x="115" y="258"/>
                    <a:pt x="115"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5"/>
            <p:cNvSpPr/>
            <p:nvPr/>
          </p:nvSpPr>
          <p:spPr>
            <a:xfrm>
              <a:off x="3408361" y="1771646"/>
              <a:ext cx="17436" cy="22960"/>
            </a:xfrm>
            <a:custGeom>
              <a:rect b="b" l="l" r="r" t="t"/>
              <a:pathLst>
                <a:path extrusionOk="0" h="266" w="202">
                  <a:moveTo>
                    <a:pt x="19" y="0"/>
                  </a:moveTo>
                  <a:cubicBezTo>
                    <a:pt x="12" y="0"/>
                    <a:pt x="6" y="2"/>
                    <a:pt x="1" y="8"/>
                  </a:cubicBezTo>
                  <a:cubicBezTo>
                    <a:pt x="1" y="8"/>
                    <a:pt x="1" y="65"/>
                    <a:pt x="58" y="151"/>
                  </a:cubicBezTo>
                  <a:cubicBezTo>
                    <a:pt x="144" y="237"/>
                    <a:pt x="172" y="265"/>
                    <a:pt x="201" y="265"/>
                  </a:cubicBezTo>
                  <a:cubicBezTo>
                    <a:pt x="201" y="237"/>
                    <a:pt x="201" y="179"/>
                    <a:pt x="144" y="94"/>
                  </a:cubicBezTo>
                  <a:cubicBezTo>
                    <a:pt x="97" y="47"/>
                    <a:pt x="50" y="0"/>
                    <a:pt x="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5"/>
            <p:cNvSpPr/>
            <p:nvPr/>
          </p:nvSpPr>
          <p:spPr>
            <a:xfrm>
              <a:off x="3410864" y="1768797"/>
              <a:ext cx="24773" cy="15882"/>
            </a:xfrm>
            <a:custGeom>
              <a:rect b="b" l="l" r="r" t="t"/>
              <a:pathLst>
                <a:path extrusionOk="0" h="184" w="287">
                  <a:moveTo>
                    <a:pt x="30" y="1"/>
                  </a:moveTo>
                  <a:cubicBezTo>
                    <a:pt x="18" y="1"/>
                    <a:pt x="8" y="4"/>
                    <a:pt x="0" y="12"/>
                  </a:cubicBezTo>
                  <a:cubicBezTo>
                    <a:pt x="0" y="12"/>
                    <a:pt x="58" y="69"/>
                    <a:pt x="115" y="127"/>
                  </a:cubicBezTo>
                  <a:cubicBezTo>
                    <a:pt x="201" y="184"/>
                    <a:pt x="287" y="184"/>
                    <a:pt x="287" y="184"/>
                  </a:cubicBezTo>
                  <a:cubicBezTo>
                    <a:pt x="287" y="155"/>
                    <a:pt x="258" y="98"/>
                    <a:pt x="172" y="69"/>
                  </a:cubicBezTo>
                  <a:cubicBezTo>
                    <a:pt x="109" y="27"/>
                    <a:pt x="62"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5"/>
            <p:cNvSpPr/>
            <p:nvPr/>
          </p:nvSpPr>
          <p:spPr>
            <a:xfrm>
              <a:off x="3410864" y="1764827"/>
              <a:ext cx="29693" cy="7510"/>
            </a:xfrm>
            <a:custGeom>
              <a:rect b="b" l="l" r="r" t="t"/>
              <a:pathLst>
                <a:path extrusionOk="0" h="87" w="344">
                  <a:moveTo>
                    <a:pt x="172" y="1"/>
                  </a:moveTo>
                  <a:cubicBezTo>
                    <a:pt x="86" y="1"/>
                    <a:pt x="29" y="1"/>
                    <a:pt x="29" y="29"/>
                  </a:cubicBezTo>
                  <a:cubicBezTo>
                    <a:pt x="0" y="29"/>
                    <a:pt x="86" y="58"/>
                    <a:pt x="172" y="87"/>
                  </a:cubicBezTo>
                  <a:cubicBezTo>
                    <a:pt x="258" y="87"/>
                    <a:pt x="344" y="87"/>
                    <a:pt x="344" y="58"/>
                  </a:cubicBezTo>
                  <a:cubicBezTo>
                    <a:pt x="344" y="29"/>
                    <a:pt x="287"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5"/>
            <p:cNvSpPr/>
            <p:nvPr/>
          </p:nvSpPr>
          <p:spPr>
            <a:xfrm>
              <a:off x="3410864" y="1754987"/>
              <a:ext cx="29693" cy="9322"/>
            </a:xfrm>
            <a:custGeom>
              <a:rect b="b" l="l" r="r" t="t"/>
              <a:pathLst>
                <a:path extrusionOk="0" h="108" w="344">
                  <a:moveTo>
                    <a:pt x="172" y="0"/>
                  </a:moveTo>
                  <a:cubicBezTo>
                    <a:pt x="86" y="29"/>
                    <a:pt x="0" y="86"/>
                    <a:pt x="29" y="86"/>
                  </a:cubicBezTo>
                  <a:cubicBezTo>
                    <a:pt x="29" y="101"/>
                    <a:pt x="43" y="108"/>
                    <a:pt x="68" y="108"/>
                  </a:cubicBezTo>
                  <a:cubicBezTo>
                    <a:pt x="93" y="108"/>
                    <a:pt x="129" y="101"/>
                    <a:pt x="172" y="86"/>
                  </a:cubicBezTo>
                  <a:cubicBezTo>
                    <a:pt x="258" y="86"/>
                    <a:pt x="344"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5"/>
            <p:cNvSpPr/>
            <p:nvPr/>
          </p:nvSpPr>
          <p:spPr>
            <a:xfrm>
              <a:off x="3408361" y="1742643"/>
              <a:ext cx="24773" cy="18299"/>
            </a:xfrm>
            <a:custGeom>
              <a:rect b="b" l="l" r="r" t="t"/>
              <a:pathLst>
                <a:path extrusionOk="0" h="212" w="287">
                  <a:moveTo>
                    <a:pt x="258" y="0"/>
                  </a:moveTo>
                  <a:lnTo>
                    <a:pt x="258" y="0"/>
                  </a:lnTo>
                  <a:cubicBezTo>
                    <a:pt x="258" y="0"/>
                    <a:pt x="201" y="29"/>
                    <a:pt x="115" y="86"/>
                  </a:cubicBezTo>
                  <a:cubicBezTo>
                    <a:pt x="58" y="143"/>
                    <a:pt x="1" y="201"/>
                    <a:pt x="29" y="201"/>
                  </a:cubicBezTo>
                  <a:cubicBezTo>
                    <a:pt x="29" y="208"/>
                    <a:pt x="36" y="212"/>
                    <a:pt x="46" y="212"/>
                  </a:cubicBezTo>
                  <a:cubicBezTo>
                    <a:pt x="73" y="212"/>
                    <a:pt x="131" y="185"/>
                    <a:pt x="172" y="143"/>
                  </a:cubicBezTo>
                  <a:cubicBezTo>
                    <a:pt x="230" y="57"/>
                    <a:pt x="287" y="29"/>
                    <a:pt x="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5"/>
            <p:cNvSpPr/>
            <p:nvPr/>
          </p:nvSpPr>
          <p:spPr>
            <a:xfrm>
              <a:off x="3405944" y="1732717"/>
              <a:ext cx="14847" cy="27276"/>
            </a:xfrm>
            <a:custGeom>
              <a:rect b="b" l="l" r="r" t="t"/>
              <a:pathLst>
                <a:path extrusionOk="0" h="316" w="172">
                  <a:moveTo>
                    <a:pt x="172" y="1"/>
                  </a:moveTo>
                  <a:cubicBezTo>
                    <a:pt x="143" y="1"/>
                    <a:pt x="115" y="58"/>
                    <a:pt x="57" y="144"/>
                  </a:cubicBezTo>
                  <a:cubicBezTo>
                    <a:pt x="29" y="230"/>
                    <a:pt x="0" y="287"/>
                    <a:pt x="29" y="316"/>
                  </a:cubicBezTo>
                  <a:cubicBezTo>
                    <a:pt x="57" y="316"/>
                    <a:pt x="86" y="258"/>
                    <a:pt x="143" y="172"/>
                  </a:cubicBezTo>
                  <a:cubicBezTo>
                    <a:pt x="172" y="87"/>
                    <a:pt x="172" y="29"/>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5"/>
            <p:cNvSpPr/>
            <p:nvPr/>
          </p:nvSpPr>
          <p:spPr>
            <a:xfrm>
              <a:off x="3403441" y="1730300"/>
              <a:ext cx="5006" cy="27190"/>
            </a:xfrm>
            <a:custGeom>
              <a:rect b="b" l="l" r="r" t="t"/>
              <a:pathLst>
                <a:path extrusionOk="0" h="315" w="58">
                  <a:moveTo>
                    <a:pt x="29" y="0"/>
                  </a:moveTo>
                  <a:cubicBezTo>
                    <a:pt x="0" y="0"/>
                    <a:pt x="0" y="86"/>
                    <a:pt x="0" y="172"/>
                  </a:cubicBezTo>
                  <a:cubicBezTo>
                    <a:pt x="0" y="258"/>
                    <a:pt x="0" y="315"/>
                    <a:pt x="29" y="315"/>
                  </a:cubicBezTo>
                  <a:cubicBezTo>
                    <a:pt x="58" y="315"/>
                    <a:pt x="58" y="258"/>
                    <a:pt x="58" y="172"/>
                  </a:cubicBezTo>
                  <a:cubicBezTo>
                    <a:pt x="58" y="86"/>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5"/>
            <p:cNvSpPr/>
            <p:nvPr/>
          </p:nvSpPr>
          <p:spPr>
            <a:xfrm>
              <a:off x="3391097" y="1732717"/>
              <a:ext cx="12430" cy="27276"/>
            </a:xfrm>
            <a:custGeom>
              <a:rect b="b" l="l" r="r" t="t"/>
              <a:pathLst>
                <a:path extrusionOk="0" h="316" w="144">
                  <a:moveTo>
                    <a:pt x="0" y="1"/>
                  </a:moveTo>
                  <a:cubicBezTo>
                    <a:pt x="0" y="29"/>
                    <a:pt x="0" y="87"/>
                    <a:pt x="29" y="172"/>
                  </a:cubicBezTo>
                  <a:cubicBezTo>
                    <a:pt x="58" y="258"/>
                    <a:pt x="115" y="316"/>
                    <a:pt x="143" y="316"/>
                  </a:cubicBezTo>
                  <a:cubicBezTo>
                    <a:pt x="143" y="287"/>
                    <a:pt x="143" y="230"/>
                    <a:pt x="115" y="144"/>
                  </a:cubicBezTo>
                  <a:cubicBezTo>
                    <a:pt x="86" y="58"/>
                    <a:pt x="29"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5"/>
            <p:cNvSpPr/>
            <p:nvPr/>
          </p:nvSpPr>
          <p:spPr>
            <a:xfrm>
              <a:off x="3402405" y="1754987"/>
              <a:ext cx="15969" cy="19767"/>
            </a:xfrm>
            <a:custGeom>
              <a:rect b="b" l="l" r="r" t="t"/>
              <a:pathLst>
                <a:path extrusionOk="0" h="229" w="185">
                  <a:moveTo>
                    <a:pt x="76" y="1"/>
                  </a:moveTo>
                  <a:cubicBezTo>
                    <a:pt x="1" y="1"/>
                    <a:pt x="1" y="229"/>
                    <a:pt x="76" y="229"/>
                  </a:cubicBezTo>
                  <a:cubicBezTo>
                    <a:pt x="90" y="229"/>
                    <a:pt x="107" y="220"/>
                    <a:pt x="127" y="201"/>
                  </a:cubicBezTo>
                  <a:cubicBezTo>
                    <a:pt x="184" y="143"/>
                    <a:pt x="184" y="86"/>
                    <a:pt x="127" y="29"/>
                  </a:cubicBezTo>
                  <a:cubicBezTo>
                    <a:pt x="107" y="9"/>
                    <a:pt x="90" y="1"/>
                    <a:pt x="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5"/>
            <p:cNvSpPr/>
            <p:nvPr/>
          </p:nvSpPr>
          <p:spPr>
            <a:xfrm>
              <a:off x="3396017" y="1757404"/>
              <a:ext cx="22356" cy="18645"/>
            </a:xfrm>
            <a:custGeom>
              <a:rect b="b" l="l" r="r" t="t"/>
              <a:pathLst>
                <a:path extrusionOk="0" h="216" w="259">
                  <a:moveTo>
                    <a:pt x="201" y="1"/>
                  </a:moveTo>
                  <a:cubicBezTo>
                    <a:pt x="201" y="30"/>
                    <a:pt x="201" y="87"/>
                    <a:pt x="172" y="87"/>
                  </a:cubicBezTo>
                  <a:cubicBezTo>
                    <a:pt x="144" y="115"/>
                    <a:pt x="108" y="130"/>
                    <a:pt x="76" y="130"/>
                  </a:cubicBezTo>
                  <a:cubicBezTo>
                    <a:pt x="44" y="130"/>
                    <a:pt x="15" y="115"/>
                    <a:pt x="1" y="87"/>
                  </a:cubicBezTo>
                  <a:lnTo>
                    <a:pt x="1" y="87"/>
                  </a:lnTo>
                  <a:cubicBezTo>
                    <a:pt x="1" y="115"/>
                    <a:pt x="1" y="144"/>
                    <a:pt x="29" y="173"/>
                  </a:cubicBezTo>
                  <a:cubicBezTo>
                    <a:pt x="44" y="201"/>
                    <a:pt x="72" y="216"/>
                    <a:pt x="104" y="216"/>
                  </a:cubicBezTo>
                  <a:cubicBezTo>
                    <a:pt x="137" y="216"/>
                    <a:pt x="172" y="201"/>
                    <a:pt x="201" y="173"/>
                  </a:cubicBezTo>
                  <a:cubicBezTo>
                    <a:pt x="258" y="144"/>
                    <a:pt x="258" y="5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5"/>
            <p:cNvSpPr/>
            <p:nvPr/>
          </p:nvSpPr>
          <p:spPr>
            <a:xfrm>
              <a:off x="3289847" y="1992099"/>
              <a:ext cx="22270" cy="20544"/>
            </a:xfrm>
            <a:custGeom>
              <a:rect b="b" l="l" r="r" t="t"/>
              <a:pathLst>
                <a:path extrusionOk="0" h="238" w="258">
                  <a:moveTo>
                    <a:pt x="258" y="1"/>
                  </a:moveTo>
                  <a:cubicBezTo>
                    <a:pt x="229" y="1"/>
                    <a:pt x="172" y="29"/>
                    <a:pt x="114" y="87"/>
                  </a:cubicBezTo>
                  <a:cubicBezTo>
                    <a:pt x="57" y="144"/>
                    <a:pt x="0" y="230"/>
                    <a:pt x="29" y="230"/>
                  </a:cubicBezTo>
                  <a:cubicBezTo>
                    <a:pt x="29" y="235"/>
                    <a:pt x="32" y="237"/>
                    <a:pt x="37" y="237"/>
                  </a:cubicBezTo>
                  <a:cubicBezTo>
                    <a:pt x="59" y="237"/>
                    <a:pt x="125" y="191"/>
                    <a:pt x="172" y="144"/>
                  </a:cubicBezTo>
                  <a:cubicBezTo>
                    <a:pt x="229" y="87"/>
                    <a:pt x="258" y="29"/>
                    <a:pt x="2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5"/>
            <p:cNvSpPr/>
            <p:nvPr/>
          </p:nvSpPr>
          <p:spPr>
            <a:xfrm>
              <a:off x="3282424" y="1971297"/>
              <a:ext cx="27190" cy="14501"/>
            </a:xfrm>
            <a:custGeom>
              <a:rect b="b" l="l" r="r" t="t"/>
              <a:pathLst>
                <a:path extrusionOk="0" h="168" w="315">
                  <a:moveTo>
                    <a:pt x="48" y="1"/>
                  </a:moveTo>
                  <a:cubicBezTo>
                    <a:pt x="36" y="1"/>
                    <a:pt x="29" y="4"/>
                    <a:pt x="29" y="13"/>
                  </a:cubicBezTo>
                  <a:cubicBezTo>
                    <a:pt x="0" y="41"/>
                    <a:pt x="86" y="70"/>
                    <a:pt x="143" y="127"/>
                  </a:cubicBezTo>
                  <a:cubicBezTo>
                    <a:pt x="204" y="148"/>
                    <a:pt x="250" y="168"/>
                    <a:pt x="282" y="168"/>
                  </a:cubicBezTo>
                  <a:cubicBezTo>
                    <a:pt x="296" y="168"/>
                    <a:pt x="307" y="164"/>
                    <a:pt x="315" y="156"/>
                  </a:cubicBezTo>
                  <a:cubicBezTo>
                    <a:pt x="315" y="127"/>
                    <a:pt x="258" y="99"/>
                    <a:pt x="172" y="41"/>
                  </a:cubicBezTo>
                  <a:cubicBezTo>
                    <a:pt x="131" y="21"/>
                    <a:pt x="77" y="1"/>
                    <a:pt x="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5"/>
            <p:cNvSpPr/>
            <p:nvPr/>
          </p:nvSpPr>
          <p:spPr>
            <a:xfrm>
              <a:off x="3282424" y="1982259"/>
              <a:ext cx="27190" cy="7510"/>
            </a:xfrm>
            <a:custGeom>
              <a:rect b="b" l="l" r="r" t="t"/>
              <a:pathLst>
                <a:path extrusionOk="0" h="87" w="315">
                  <a:moveTo>
                    <a:pt x="143" y="0"/>
                  </a:moveTo>
                  <a:cubicBezTo>
                    <a:pt x="57" y="0"/>
                    <a:pt x="0" y="0"/>
                    <a:pt x="0" y="29"/>
                  </a:cubicBezTo>
                  <a:cubicBezTo>
                    <a:pt x="0" y="58"/>
                    <a:pt x="57" y="86"/>
                    <a:pt x="143" y="86"/>
                  </a:cubicBezTo>
                  <a:cubicBezTo>
                    <a:pt x="229" y="86"/>
                    <a:pt x="315" y="86"/>
                    <a:pt x="315" y="58"/>
                  </a:cubicBezTo>
                  <a:cubicBezTo>
                    <a:pt x="315" y="29"/>
                    <a:pt x="229"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5"/>
            <p:cNvSpPr/>
            <p:nvPr/>
          </p:nvSpPr>
          <p:spPr>
            <a:xfrm>
              <a:off x="3282424" y="1989683"/>
              <a:ext cx="27190" cy="11825"/>
            </a:xfrm>
            <a:custGeom>
              <a:rect b="b" l="l" r="r" t="t"/>
              <a:pathLst>
                <a:path extrusionOk="0" h="137" w="315">
                  <a:moveTo>
                    <a:pt x="315" y="0"/>
                  </a:moveTo>
                  <a:cubicBezTo>
                    <a:pt x="315" y="0"/>
                    <a:pt x="229" y="0"/>
                    <a:pt x="143" y="29"/>
                  </a:cubicBezTo>
                  <a:cubicBezTo>
                    <a:pt x="57" y="57"/>
                    <a:pt x="0" y="115"/>
                    <a:pt x="29" y="115"/>
                  </a:cubicBezTo>
                  <a:cubicBezTo>
                    <a:pt x="29" y="129"/>
                    <a:pt x="50" y="136"/>
                    <a:pt x="79" y="136"/>
                  </a:cubicBezTo>
                  <a:cubicBezTo>
                    <a:pt x="107" y="136"/>
                    <a:pt x="143" y="129"/>
                    <a:pt x="172" y="115"/>
                  </a:cubicBezTo>
                  <a:cubicBezTo>
                    <a:pt x="258" y="86"/>
                    <a:pt x="315"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5"/>
            <p:cNvSpPr/>
            <p:nvPr/>
          </p:nvSpPr>
          <p:spPr>
            <a:xfrm>
              <a:off x="3302191" y="1994603"/>
              <a:ext cx="14847" cy="25464"/>
            </a:xfrm>
            <a:custGeom>
              <a:rect b="b" l="l" r="r" t="t"/>
              <a:pathLst>
                <a:path extrusionOk="0" h="295" w="172">
                  <a:moveTo>
                    <a:pt x="143" y="0"/>
                  </a:moveTo>
                  <a:cubicBezTo>
                    <a:pt x="115" y="0"/>
                    <a:pt x="86" y="58"/>
                    <a:pt x="29" y="143"/>
                  </a:cubicBezTo>
                  <a:cubicBezTo>
                    <a:pt x="0" y="229"/>
                    <a:pt x="0" y="287"/>
                    <a:pt x="29" y="287"/>
                  </a:cubicBezTo>
                  <a:cubicBezTo>
                    <a:pt x="29" y="292"/>
                    <a:pt x="31" y="294"/>
                    <a:pt x="34" y="294"/>
                  </a:cubicBezTo>
                  <a:cubicBezTo>
                    <a:pt x="48" y="294"/>
                    <a:pt x="91" y="243"/>
                    <a:pt x="115" y="172"/>
                  </a:cubicBezTo>
                  <a:cubicBezTo>
                    <a:pt x="143" y="86"/>
                    <a:pt x="172"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5"/>
            <p:cNvSpPr/>
            <p:nvPr/>
          </p:nvSpPr>
          <p:spPr>
            <a:xfrm>
              <a:off x="3314534" y="1994603"/>
              <a:ext cx="7510" cy="27708"/>
            </a:xfrm>
            <a:custGeom>
              <a:rect b="b" l="l" r="r" t="t"/>
              <a:pathLst>
                <a:path extrusionOk="0" h="321" w="87">
                  <a:moveTo>
                    <a:pt x="29" y="0"/>
                  </a:moveTo>
                  <a:cubicBezTo>
                    <a:pt x="0" y="0"/>
                    <a:pt x="0" y="86"/>
                    <a:pt x="0" y="172"/>
                  </a:cubicBezTo>
                  <a:cubicBezTo>
                    <a:pt x="0" y="246"/>
                    <a:pt x="22" y="321"/>
                    <a:pt x="27" y="321"/>
                  </a:cubicBezTo>
                  <a:cubicBezTo>
                    <a:pt x="28" y="321"/>
                    <a:pt x="29" y="319"/>
                    <a:pt x="29" y="315"/>
                  </a:cubicBezTo>
                  <a:cubicBezTo>
                    <a:pt x="57" y="315"/>
                    <a:pt x="86" y="258"/>
                    <a:pt x="86" y="172"/>
                  </a:cubicBezTo>
                  <a:cubicBezTo>
                    <a:pt x="86" y="86"/>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5"/>
            <p:cNvSpPr/>
            <p:nvPr/>
          </p:nvSpPr>
          <p:spPr>
            <a:xfrm>
              <a:off x="3319454" y="1994603"/>
              <a:ext cx="14933" cy="24773"/>
            </a:xfrm>
            <a:custGeom>
              <a:rect b="b" l="l" r="r" t="t"/>
              <a:pathLst>
                <a:path extrusionOk="0" h="287" w="173">
                  <a:moveTo>
                    <a:pt x="0" y="0"/>
                  </a:moveTo>
                  <a:cubicBezTo>
                    <a:pt x="0" y="0"/>
                    <a:pt x="0" y="86"/>
                    <a:pt x="29" y="172"/>
                  </a:cubicBezTo>
                  <a:cubicBezTo>
                    <a:pt x="86" y="258"/>
                    <a:pt x="115" y="287"/>
                    <a:pt x="144" y="287"/>
                  </a:cubicBezTo>
                  <a:cubicBezTo>
                    <a:pt x="172" y="287"/>
                    <a:pt x="144" y="201"/>
                    <a:pt x="115" y="115"/>
                  </a:cubicBezTo>
                  <a:cubicBezTo>
                    <a:pt x="86" y="58"/>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5"/>
            <p:cNvSpPr/>
            <p:nvPr/>
          </p:nvSpPr>
          <p:spPr>
            <a:xfrm>
              <a:off x="3321957" y="1992099"/>
              <a:ext cx="22270" cy="18386"/>
            </a:xfrm>
            <a:custGeom>
              <a:rect b="b" l="l" r="r" t="t"/>
              <a:pathLst>
                <a:path extrusionOk="0" h="213" w="258">
                  <a:moveTo>
                    <a:pt x="0" y="1"/>
                  </a:moveTo>
                  <a:cubicBezTo>
                    <a:pt x="0" y="29"/>
                    <a:pt x="29" y="87"/>
                    <a:pt x="115" y="144"/>
                  </a:cubicBezTo>
                  <a:cubicBezTo>
                    <a:pt x="156" y="186"/>
                    <a:pt x="198" y="212"/>
                    <a:pt x="229" y="212"/>
                  </a:cubicBezTo>
                  <a:cubicBezTo>
                    <a:pt x="240" y="212"/>
                    <a:pt x="250" y="209"/>
                    <a:pt x="258" y="201"/>
                  </a:cubicBezTo>
                  <a:cubicBezTo>
                    <a:pt x="258" y="201"/>
                    <a:pt x="229" y="144"/>
                    <a:pt x="143" y="87"/>
                  </a:cubicBezTo>
                  <a:cubicBezTo>
                    <a:pt x="86" y="29"/>
                    <a:pt x="29"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p:nvPr/>
          </p:nvSpPr>
          <p:spPr>
            <a:xfrm>
              <a:off x="3324374" y="1987784"/>
              <a:ext cx="27276" cy="11221"/>
            </a:xfrm>
            <a:custGeom>
              <a:rect b="b" l="l" r="r" t="t"/>
              <a:pathLst>
                <a:path extrusionOk="0" h="130" w="316">
                  <a:moveTo>
                    <a:pt x="54" y="1"/>
                  </a:moveTo>
                  <a:cubicBezTo>
                    <a:pt x="22" y="1"/>
                    <a:pt x="1" y="8"/>
                    <a:pt x="1" y="22"/>
                  </a:cubicBezTo>
                  <a:cubicBezTo>
                    <a:pt x="1" y="51"/>
                    <a:pt x="58" y="79"/>
                    <a:pt x="144" y="108"/>
                  </a:cubicBezTo>
                  <a:cubicBezTo>
                    <a:pt x="187" y="122"/>
                    <a:pt x="222" y="129"/>
                    <a:pt x="251" y="129"/>
                  </a:cubicBezTo>
                  <a:cubicBezTo>
                    <a:pt x="280" y="129"/>
                    <a:pt x="301" y="122"/>
                    <a:pt x="315" y="108"/>
                  </a:cubicBezTo>
                  <a:cubicBezTo>
                    <a:pt x="315" y="79"/>
                    <a:pt x="258" y="51"/>
                    <a:pt x="172" y="22"/>
                  </a:cubicBezTo>
                  <a:cubicBezTo>
                    <a:pt x="129" y="8"/>
                    <a:pt x="87"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5"/>
            <p:cNvSpPr/>
            <p:nvPr/>
          </p:nvSpPr>
          <p:spPr>
            <a:xfrm>
              <a:off x="3324374" y="1981137"/>
              <a:ext cx="27276" cy="8632"/>
            </a:xfrm>
            <a:custGeom>
              <a:rect b="b" l="l" r="r" t="t"/>
              <a:pathLst>
                <a:path extrusionOk="0" h="100" w="316">
                  <a:moveTo>
                    <a:pt x="226" y="1"/>
                  </a:moveTo>
                  <a:cubicBezTo>
                    <a:pt x="201" y="1"/>
                    <a:pt x="172" y="4"/>
                    <a:pt x="144" y="13"/>
                  </a:cubicBezTo>
                  <a:cubicBezTo>
                    <a:pt x="58" y="13"/>
                    <a:pt x="1" y="42"/>
                    <a:pt x="1" y="71"/>
                  </a:cubicBezTo>
                  <a:cubicBezTo>
                    <a:pt x="1" y="99"/>
                    <a:pt x="87" y="99"/>
                    <a:pt x="172" y="99"/>
                  </a:cubicBezTo>
                  <a:cubicBezTo>
                    <a:pt x="258" y="71"/>
                    <a:pt x="315" y="42"/>
                    <a:pt x="315" y="13"/>
                  </a:cubicBezTo>
                  <a:cubicBezTo>
                    <a:pt x="315" y="13"/>
                    <a:pt x="277"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5"/>
            <p:cNvSpPr/>
            <p:nvPr/>
          </p:nvSpPr>
          <p:spPr>
            <a:xfrm>
              <a:off x="3321957" y="1968880"/>
              <a:ext cx="27190" cy="15882"/>
            </a:xfrm>
            <a:custGeom>
              <a:rect b="b" l="l" r="r" t="t"/>
              <a:pathLst>
                <a:path extrusionOk="0" h="184" w="315">
                  <a:moveTo>
                    <a:pt x="270" y="1"/>
                  </a:moveTo>
                  <a:cubicBezTo>
                    <a:pt x="242" y="1"/>
                    <a:pt x="185" y="28"/>
                    <a:pt x="143" y="69"/>
                  </a:cubicBezTo>
                  <a:cubicBezTo>
                    <a:pt x="57" y="98"/>
                    <a:pt x="0" y="155"/>
                    <a:pt x="29" y="184"/>
                  </a:cubicBezTo>
                  <a:cubicBezTo>
                    <a:pt x="29" y="184"/>
                    <a:pt x="86" y="184"/>
                    <a:pt x="172" y="127"/>
                  </a:cubicBezTo>
                  <a:cubicBezTo>
                    <a:pt x="258" y="69"/>
                    <a:pt x="315" y="41"/>
                    <a:pt x="286" y="12"/>
                  </a:cubicBezTo>
                  <a:cubicBezTo>
                    <a:pt x="286" y="5"/>
                    <a:pt x="280" y="1"/>
                    <a:pt x="2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5"/>
            <p:cNvSpPr/>
            <p:nvPr/>
          </p:nvSpPr>
          <p:spPr>
            <a:xfrm>
              <a:off x="3319454" y="1959385"/>
              <a:ext cx="19853" cy="22960"/>
            </a:xfrm>
            <a:custGeom>
              <a:rect b="b" l="l" r="r" t="t"/>
              <a:pathLst>
                <a:path extrusionOk="0" h="266" w="230">
                  <a:moveTo>
                    <a:pt x="185" y="0"/>
                  </a:moveTo>
                  <a:cubicBezTo>
                    <a:pt x="161" y="0"/>
                    <a:pt x="133" y="47"/>
                    <a:pt x="86" y="94"/>
                  </a:cubicBezTo>
                  <a:cubicBezTo>
                    <a:pt x="29" y="179"/>
                    <a:pt x="0" y="237"/>
                    <a:pt x="29" y="265"/>
                  </a:cubicBezTo>
                  <a:cubicBezTo>
                    <a:pt x="29" y="265"/>
                    <a:pt x="86" y="237"/>
                    <a:pt x="144" y="151"/>
                  </a:cubicBezTo>
                  <a:cubicBezTo>
                    <a:pt x="201" y="94"/>
                    <a:pt x="229" y="8"/>
                    <a:pt x="201" y="8"/>
                  </a:cubicBezTo>
                  <a:cubicBezTo>
                    <a:pt x="196" y="2"/>
                    <a:pt x="190" y="0"/>
                    <a:pt x="1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5"/>
            <p:cNvSpPr/>
            <p:nvPr/>
          </p:nvSpPr>
          <p:spPr>
            <a:xfrm>
              <a:off x="3316951" y="1952566"/>
              <a:ext cx="7510" cy="27276"/>
            </a:xfrm>
            <a:custGeom>
              <a:rect b="b" l="l" r="r" t="t"/>
              <a:pathLst>
                <a:path extrusionOk="0" h="316" w="87">
                  <a:moveTo>
                    <a:pt x="87" y="1"/>
                  </a:moveTo>
                  <a:cubicBezTo>
                    <a:pt x="87" y="1"/>
                    <a:pt x="29" y="87"/>
                    <a:pt x="1" y="144"/>
                  </a:cubicBezTo>
                  <a:lnTo>
                    <a:pt x="1" y="316"/>
                  </a:lnTo>
                  <a:cubicBezTo>
                    <a:pt x="1" y="316"/>
                    <a:pt x="58" y="258"/>
                    <a:pt x="87" y="173"/>
                  </a:cubicBezTo>
                  <a:cubicBezTo>
                    <a:pt x="87" y="87"/>
                    <a:pt x="87"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5"/>
            <p:cNvSpPr/>
            <p:nvPr/>
          </p:nvSpPr>
          <p:spPr>
            <a:xfrm>
              <a:off x="3307111" y="1952566"/>
              <a:ext cx="9927" cy="27794"/>
            </a:xfrm>
            <a:custGeom>
              <a:rect b="b" l="l" r="r" t="t"/>
              <a:pathLst>
                <a:path extrusionOk="0" h="322" w="115">
                  <a:moveTo>
                    <a:pt x="29" y="1"/>
                  </a:moveTo>
                  <a:cubicBezTo>
                    <a:pt x="0" y="29"/>
                    <a:pt x="0" y="87"/>
                    <a:pt x="29" y="173"/>
                  </a:cubicBezTo>
                  <a:cubicBezTo>
                    <a:pt x="29" y="247"/>
                    <a:pt x="72" y="321"/>
                    <a:pt x="83" y="321"/>
                  </a:cubicBezTo>
                  <a:cubicBezTo>
                    <a:pt x="85" y="321"/>
                    <a:pt x="86" y="320"/>
                    <a:pt x="86" y="316"/>
                  </a:cubicBezTo>
                  <a:cubicBezTo>
                    <a:pt x="115" y="316"/>
                    <a:pt x="115" y="258"/>
                    <a:pt x="86" y="173"/>
                  </a:cubicBezTo>
                  <a:cubicBezTo>
                    <a:pt x="58" y="87"/>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5"/>
            <p:cNvSpPr/>
            <p:nvPr/>
          </p:nvSpPr>
          <p:spPr>
            <a:xfrm>
              <a:off x="3294768" y="1959385"/>
              <a:ext cx="19853" cy="22960"/>
            </a:xfrm>
            <a:custGeom>
              <a:rect b="b" l="l" r="r" t="t"/>
              <a:pathLst>
                <a:path extrusionOk="0" h="266" w="230">
                  <a:moveTo>
                    <a:pt x="34" y="0"/>
                  </a:moveTo>
                  <a:cubicBezTo>
                    <a:pt x="31" y="0"/>
                    <a:pt x="29" y="3"/>
                    <a:pt x="29" y="8"/>
                  </a:cubicBezTo>
                  <a:cubicBezTo>
                    <a:pt x="0" y="8"/>
                    <a:pt x="29" y="65"/>
                    <a:pt x="86" y="151"/>
                  </a:cubicBezTo>
                  <a:cubicBezTo>
                    <a:pt x="143" y="237"/>
                    <a:pt x="201" y="265"/>
                    <a:pt x="201" y="265"/>
                  </a:cubicBezTo>
                  <a:cubicBezTo>
                    <a:pt x="229" y="237"/>
                    <a:pt x="201" y="179"/>
                    <a:pt x="143" y="122"/>
                  </a:cubicBezTo>
                  <a:cubicBezTo>
                    <a:pt x="96" y="52"/>
                    <a:pt x="49" y="0"/>
                    <a:pt x="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5"/>
            <p:cNvSpPr/>
            <p:nvPr/>
          </p:nvSpPr>
          <p:spPr>
            <a:xfrm>
              <a:off x="3289847" y="1964305"/>
              <a:ext cx="22270" cy="18990"/>
            </a:xfrm>
            <a:custGeom>
              <a:rect b="b" l="l" r="r" t="t"/>
              <a:pathLst>
                <a:path extrusionOk="0" h="220" w="258">
                  <a:moveTo>
                    <a:pt x="18" y="0"/>
                  </a:moveTo>
                  <a:cubicBezTo>
                    <a:pt x="11" y="0"/>
                    <a:pt x="5" y="3"/>
                    <a:pt x="0" y="8"/>
                  </a:cubicBezTo>
                  <a:cubicBezTo>
                    <a:pt x="0" y="8"/>
                    <a:pt x="29" y="94"/>
                    <a:pt x="114" y="151"/>
                  </a:cubicBezTo>
                  <a:cubicBezTo>
                    <a:pt x="156" y="193"/>
                    <a:pt x="198" y="220"/>
                    <a:pt x="229" y="220"/>
                  </a:cubicBezTo>
                  <a:cubicBezTo>
                    <a:pt x="240" y="220"/>
                    <a:pt x="250" y="216"/>
                    <a:pt x="258" y="208"/>
                  </a:cubicBezTo>
                  <a:cubicBezTo>
                    <a:pt x="258" y="208"/>
                    <a:pt x="229" y="151"/>
                    <a:pt x="143" y="94"/>
                  </a:cubicBezTo>
                  <a:cubicBezTo>
                    <a:pt x="96" y="47"/>
                    <a:pt x="50" y="0"/>
                    <a:pt x="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5"/>
            <p:cNvSpPr/>
            <p:nvPr/>
          </p:nvSpPr>
          <p:spPr>
            <a:xfrm>
              <a:off x="3282424" y="1975440"/>
              <a:ext cx="27190" cy="11221"/>
            </a:xfrm>
            <a:custGeom>
              <a:rect b="b" l="l" r="r" t="t"/>
              <a:pathLst>
                <a:path extrusionOk="0" h="130" w="315">
                  <a:moveTo>
                    <a:pt x="65" y="1"/>
                  </a:moveTo>
                  <a:cubicBezTo>
                    <a:pt x="36" y="1"/>
                    <a:pt x="14" y="8"/>
                    <a:pt x="0" y="22"/>
                  </a:cubicBezTo>
                  <a:cubicBezTo>
                    <a:pt x="0" y="51"/>
                    <a:pt x="57" y="79"/>
                    <a:pt x="143" y="108"/>
                  </a:cubicBezTo>
                  <a:cubicBezTo>
                    <a:pt x="186" y="122"/>
                    <a:pt x="229" y="129"/>
                    <a:pt x="261" y="129"/>
                  </a:cubicBezTo>
                  <a:cubicBezTo>
                    <a:pt x="294" y="129"/>
                    <a:pt x="315" y="122"/>
                    <a:pt x="315" y="108"/>
                  </a:cubicBezTo>
                  <a:cubicBezTo>
                    <a:pt x="315" y="79"/>
                    <a:pt x="258" y="51"/>
                    <a:pt x="172" y="22"/>
                  </a:cubicBezTo>
                  <a:cubicBezTo>
                    <a:pt x="129" y="8"/>
                    <a:pt x="93"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5"/>
            <p:cNvSpPr/>
            <p:nvPr/>
          </p:nvSpPr>
          <p:spPr>
            <a:xfrm>
              <a:off x="3279921" y="1987179"/>
              <a:ext cx="29693" cy="7510"/>
            </a:xfrm>
            <a:custGeom>
              <a:rect b="b" l="l" r="r" t="t"/>
              <a:pathLst>
                <a:path extrusionOk="0" h="87" w="344">
                  <a:moveTo>
                    <a:pt x="172" y="1"/>
                  </a:moveTo>
                  <a:cubicBezTo>
                    <a:pt x="86" y="1"/>
                    <a:pt x="1" y="29"/>
                    <a:pt x="1" y="58"/>
                  </a:cubicBezTo>
                  <a:cubicBezTo>
                    <a:pt x="1" y="86"/>
                    <a:pt x="86" y="86"/>
                    <a:pt x="172" y="86"/>
                  </a:cubicBezTo>
                  <a:cubicBezTo>
                    <a:pt x="258" y="86"/>
                    <a:pt x="344" y="29"/>
                    <a:pt x="344" y="29"/>
                  </a:cubicBezTo>
                  <a:cubicBezTo>
                    <a:pt x="315" y="1"/>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5"/>
            <p:cNvSpPr/>
            <p:nvPr/>
          </p:nvSpPr>
          <p:spPr>
            <a:xfrm>
              <a:off x="3284841" y="1991064"/>
              <a:ext cx="27276" cy="14501"/>
            </a:xfrm>
            <a:custGeom>
              <a:rect b="b" l="l" r="r" t="t"/>
              <a:pathLst>
                <a:path extrusionOk="0" h="168" w="316">
                  <a:moveTo>
                    <a:pt x="273" y="1"/>
                  </a:moveTo>
                  <a:cubicBezTo>
                    <a:pt x="251" y="1"/>
                    <a:pt x="205" y="21"/>
                    <a:pt x="144" y="41"/>
                  </a:cubicBezTo>
                  <a:cubicBezTo>
                    <a:pt x="58" y="99"/>
                    <a:pt x="1" y="156"/>
                    <a:pt x="29" y="156"/>
                  </a:cubicBezTo>
                  <a:cubicBezTo>
                    <a:pt x="29" y="164"/>
                    <a:pt x="37" y="168"/>
                    <a:pt x="49" y="168"/>
                  </a:cubicBezTo>
                  <a:cubicBezTo>
                    <a:pt x="77" y="168"/>
                    <a:pt x="132" y="147"/>
                    <a:pt x="172" y="127"/>
                  </a:cubicBezTo>
                  <a:cubicBezTo>
                    <a:pt x="258" y="70"/>
                    <a:pt x="316" y="41"/>
                    <a:pt x="287" y="13"/>
                  </a:cubicBezTo>
                  <a:cubicBezTo>
                    <a:pt x="287" y="4"/>
                    <a:pt x="282" y="1"/>
                    <a:pt x="2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5"/>
            <p:cNvSpPr/>
            <p:nvPr/>
          </p:nvSpPr>
          <p:spPr>
            <a:xfrm>
              <a:off x="3294768" y="1993912"/>
              <a:ext cx="19853" cy="22960"/>
            </a:xfrm>
            <a:custGeom>
              <a:rect b="b" l="l" r="r" t="t"/>
              <a:pathLst>
                <a:path extrusionOk="0" h="266" w="230">
                  <a:moveTo>
                    <a:pt x="182" y="1"/>
                  </a:moveTo>
                  <a:cubicBezTo>
                    <a:pt x="152" y="1"/>
                    <a:pt x="109" y="48"/>
                    <a:pt x="86" y="94"/>
                  </a:cubicBezTo>
                  <a:cubicBezTo>
                    <a:pt x="29" y="180"/>
                    <a:pt x="0" y="237"/>
                    <a:pt x="0" y="266"/>
                  </a:cubicBezTo>
                  <a:cubicBezTo>
                    <a:pt x="29" y="266"/>
                    <a:pt x="86" y="237"/>
                    <a:pt x="143" y="151"/>
                  </a:cubicBezTo>
                  <a:cubicBezTo>
                    <a:pt x="201" y="94"/>
                    <a:pt x="229" y="8"/>
                    <a:pt x="201" y="8"/>
                  </a:cubicBezTo>
                  <a:cubicBezTo>
                    <a:pt x="195" y="3"/>
                    <a:pt x="189" y="1"/>
                    <a:pt x="1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5"/>
            <p:cNvSpPr/>
            <p:nvPr/>
          </p:nvSpPr>
          <p:spPr>
            <a:xfrm>
              <a:off x="3307111" y="1994603"/>
              <a:ext cx="9927" cy="27276"/>
            </a:xfrm>
            <a:custGeom>
              <a:rect b="b" l="l" r="r" t="t"/>
              <a:pathLst>
                <a:path extrusionOk="0" h="316" w="115">
                  <a:moveTo>
                    <a:pt x="115" y="0"/>
                  </a:moveTo>
                  <a:cubicBezTo>
                    <a:pt x="115" y="0"/>
                    <a:pt x="58" y="58"/>
                    <a:pt x="29" y="143"/>
                  </a:cubicBezTo>
                  <a:cubicBezTo>
                    <a:pt x="0" y="229"/>
                    <a:pt x="29" y="315"/>
                    <a:pt x="29" y="315"/>
                  </a:cubicBezTo>
                  <a:cubicBezTo>
                    <a:pt x="29" y="315"/>
                    <a:pt x="86" y="258"/>
                    <a:pt x="115" y="172"/>
                  </a:cubicBezTo>
                  <a:cubicBezTo>
                    <a:pt x="115" y="86"/>
                    <a:pt x="115"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5"/>
            <p:cNvSpPr/>
            <p:nvPr/>
          </p:nvSpPr>
          <p:spPr>
            <a:xfrm>
              <a:off x="3316951" y="1994603"/>
              <a:ext cx="10013" cy="27276"/>
            </a:xfrm>
            <a:custGeom>
              <a:rect b="b" l="l" r="r" t="t"/>
              <a:pathLst>
                <a:path extrusionOk="0" h="316" w="116">
                  <a:moveTo>
                    <a:pt x="29" y="0"/>
                  </a:moveTo>
                  <a:cubicBezTo>
                    <a:pt x="1" y="29"/>
                    <a:pt x="1" y="86"/>
                    <a:pt x="29" y="172"/>
                  </a:cubicBezTo>
                  <a:cubicBezTo>
                    <a:pt x="58" y="258"/>
                    <a:pt x="87" y="315"/>
                    <a:pt x="115" y="315"/>
                  </a:cubicBezTo>
                  <a:cubicBezTo>
                    <a:pt x="115" y="315"/>
                    <a:pt x="115" y="258"/>
                    <a:pt x="115" y="143"/>
                  </a:cubicBezTo>
                  <a:cubicBezTo>
                    <a:pt x="115" y="58"/>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3319454" y="1993912"/>
              <a:ext cx="19853" cy="22960"/>
            </a:xfrm>
            <a:custGeom>
              <a:rect b="b" l="l" r="r" t="t"/>
              <a:pathLst>
                <a:path extrusionOk="0" h="266" w="230">
                  <a:moveTo>
                    <a:pt x="34" y="1"/>
                  </a:moveTo>
                  <a:cubicBezTo>
                    <a:pt x="31" y="1"/>
                    <a:pt x="29" y="3"/>
                    <a:pt x="29" y="8"/>
                  </a:cubicBezTo>
                  <a:cubicBezTo>
                    <a:pt x="0" y="8"/>
                    <a:pt x="29" y="94"/>
                    <a:pt x="86" y="151"/>
                  </a:cubicBezTo>
                  <a:cubicBezTo>
                    <a:pt x="144" y="237"/>
                    <a:pt x="201" y="266"/>
                    <a:pt x="201" y="266"/>
                  </a:cubicBezTo>
                  <a:cubicBezTo>
                    <a:pt x="229" y="266"/>
                    <a:pt x="201" y="180"/>
                    <a:pt x="144" y="123"/>
                  </a:cubicBezTo>
                  <a:cubicBezTo>
                    <a:pt x="96" y="52"/>
                    <a:pt x="49"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3321957" y="1991150"/>
              <a:ext cx="27190" cy="16832"/>
            </a:xfrm>
            <a:custGeom>
              <a:rect b="b" l="l" r="r" t="t"/>
              <a:pathLst>
                <a:path extrusionOk="0" h="195" w="315">
                  <a:moveTo>
                    <a:pt x="40" y="1"/>
                  </a:moveTo>
                  <a:cubicBezTo>
                    <a:pt x="33" y="1"/>
                    <a:pt x="29" y="4"/>
                    <a:pt x="29" y="12"/>
                  </a:cubicBezTo>
                  <a:cubicBezTo>
                    <a:pt x="0" y="40"/>
                    <a:pt x="57" y="98"/>
                    <a:pt x="143" y="126"/>
                  </a:cubicBezTo>
                  <a:cubicBezTo>
                    <a:pt x="185" y="168"/>
                    <a:pt x="242" y="195"/>
                    <a:pt x="270" y="195"/>
                  </a:cubicBezTo>
                  <a:cubicBezTo>
                    <a:pt x="280" y="195"/>
                    <a:pt x="286" y="191"/>
                    <a:pt x="286" y="183"/>
                  </a:cubicBezTo>
                  <a:cubicBezTo>
                    <a:pt x="315" y="155"/>
                    <a:pt x="258" y="98"/>
                    <a:pt x="172" y="69"/>
                  </a:cubicBezTo>
                  <a:cubicBezTo>
                    <a:pt x="109" y="27"/>
                    <a:pt x="61" y="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3324374" y="1987179"/>
              <a:ext cx="27276" cy="7510"/>
            </a:xfrm>
            <a:custGeom>
              <a:rect b="b" l="l" r="r" t="t"/>
              <a:pathLst>
                <a:path extrusionOk="0" h="87" w="316">
                  <a:moveTo>
                    <a:pt x="172" y="1"/>
                  </a:moveTo>
                  <a:cubicBezTo>
                    <a:pt x="87" y="1"/>
                    <a:pt x="1" y="1"/>
                    <a:pt x="1" y="29"/>
                  </a:cubicBezTo>
                  <a:cubicBezTo>
                    <a:pt x="1" y="29"/>
                    <a:pt x="58" y="58"/>
                    <a:pt x="144" y="86"/>
                  </a:cubicBezTo>
                  <a:cubicBezTo>
                    <a:pt x="230" y="86"/>
                    <a:pt x="315" y="86"/>
                    <a:pt x="315" y="58"/>
                  </a:cubicBezTo>
                  <a:cubicBezTo>
                    <a:pt x="315" y="29"/>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5"/>
            <p:cNvSpPr/>
            <p:nvPr/>
          </p:nvSpPr>
          <p:spPr>
            <a:xfrm>
              <a:off x="3324374" y="1977339"/>
              <a:ext cx="27276" cy="9322"/>
            </a:xfrm>
            <a:custGeom>
              <a:rect b="b" l="l" r="r" t="t"/>
              <a:pathLst>
                <a:path extrusionOk="0" h="108" w="316">
                  <a:moveTo>
                    <a:pt x="144" y="0"/>
                  </a:moveTo>
                  <a:cubicBezTo>
                    <a:pt x="58" y="29"/>
                    <a:pt x="1" y="86"/>
                    <a:pt x="1" y="86"/>
                  </a:cubicBezTo>
                  <a:cubicBezTo>
                    <a:pt x="1" y="100"/>
                    <a:pt x="22" y="107"/>
                    <a:pt x="54" y="107"/>
                  </a:cubicBezTo>
                  <a:cubicBezTo>
                    <a:pt x="87" y="107"/>
                    <a:pt x="129" y="100"/>
                    <a:pt x="172" y="86"/>
                  </a:cubicBezTo>
                  <a:cubicBezTo>
                    <a:pt x="258" y="86"/>
                    <a:pt x="315"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3321957" y="1964046"/>
              <a:ext cx="22270" cy="19249"/>
            </a:xfrm>
            <a:custGeom>
              <a:rect b="b" l="l" r="r" t="t"/>
              <a:pathLst>
                <a:path extrusionOk="0" h="223" w="258">
                  <a:moveTo>
                    <a:pt x="231" y="0"/>
                  </a:moveTo>
                  <a:cubicBezTo>
                    <a:pt x="200" y="0"/>
                    <a:pt x="157" y="32"/>
                    <a:pt x="115" y="97"/>
                  </a:cubicBezTo>
                  <a:cubicBezTo>
                    <a:pt x="29" y="154"/>
                    <a:pt x="0" y="211"/>
                    <a:pt x="0" y="211"/>
                  </a:cubicBezTo>
                  <a:cubicBezTo>
                    <a:pt x="8" y="219"/>
                    <a:pt x="17" y="223"/>
                    <a:pt x="29" y="223"/>
                  </a:cubicBezTo>
                  <a:cubicBezTo>
                    <a:pt x="59" y="223"/>
                    <a:pt x="101" y="196"/>
                    <a:pt x="143" y="154"/>
                  </a:cubicBezTo>
                  <a:cubicBezTo>
                    <a:pt x="229" y="68"/>
                    <a:pt x="258" y="40"/>
                    <a:pt x="258" y="11"/>
                  </a:cubicBezTo>
                  <a:cubicBezTo>
                    <a:pt x="250" y="4"/>
                    <a:pt x="242" y="0"/>
                    <a:pt x="2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3319454" y="1955069"/>
              <a:ext cx="14933" cy="27276"/>
            </a:xfrm>
            <a:custGeom>
              <a:rect b="b" l="l" r="r" t="t"/>
              <a:pathLst>
                <a:path extrusionOk="0" h="316" w="173">
                  <a:moveTo>
                    <a:pt x="144" y="0"/>
                  </a:moveTo>
                  <a:cubicBezTo>
                    <a:pt x="115" y="0"/>
                    <a:pt x="86" y="58"/>
                    <a:pt x="29" y="144"/>
                  </a:cubicBezTo>
                  <a:cubicBezTo>
                    <a:pt x="0" y="229"/>
                    <a:pt x="0" y="287"/>
                    <a:pt x="0" y="315"/>
                  </a:cubicBezTo>
                  <a:cubicBezTo>
                    <a:pt x="29" y="315"/>
                    <a:pt x="86" y="258"/>
                    <a:pt x="115" y="172"/>
                  </a:cubicBezTo>
                  <a:cubicBezTo>
                    <a:pt x="144" y="86"/>
                    <a:pt x="172" y="29"/>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
            <p:cNvSpPr/>
            <p:nvPr/>
          </p:nvSpPr>
          <p:spPr>
            <a:xfrm>
              <a:off x="3314534" y="1952566"/>
              <a:ext cx="7510" cy="27276"/>
            </a:xfrm>
            <a:custGeom>
              <a:rect b="b" l="l" r="r" t="t"/>
              <a:pathLst>
                <a:path extrusionOk="0" h="316" w="87">
                  <a:moveTo>
                    <a:pt x="29" y="1"/>
                  </a:moveTo>
                  <a:cubicBezTo>
                    <a:pt x="0" y="1"/>
                    <a:pt x="0" y="87"/>
                    <a:pt x="0" y="144"/>
                  </a:cubicBezTo>
                  <a:cubicBezTo>
                    <a:pt x="0" y="230"/>
                    <a:pt x="0" y="316"/>
                    <a:pt x="29" y="316"/>
                  </a:cubicBezTo>
                  <a:cubicBezTo>
                    <a:pt x="57" y="316"/>
                    <a:pt x="86" y="230"/>
                    <a:pt x="86" y="144"/>
                  </a:cubicBezTo>
                  <a:cubicBezTo>
                    <a:pt x="86" y="58"/>
                    <a:pt x="86"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3302191" y="1955069"/>
              <a:ext cx="14847" cy="27276"/>
            </a:xfrm>
            <a:custGeom>
              <a:rect b="b" l="l" r="r" t="t"/>
              <a:pathLst>
                <a:path extrusionOk="0" h="316" w="172">
                  <a:moveTo>
                    <a:pt x="29" y="0"/>
                  </a:moveTo>
                  <a:cubicBezTo>
                    <a:pt x="0" y="29"/>
                    <a:pt x="0" y="86"/>
                    <a:pt x="29" y="172"/>
                  </a:cubicBezTo>
                  <a:cubicBezTo>
                    <a:pt x="86" y="258"/>
                    <a:pt x="115" y="315"/>
                    <a:pt x="143" y="315"/>
                  </a:cubicBezTo>
                  <a:cubicBezTo>
                    <a:pt x="172" y="287"/>
                    <a:pt x="143" y="229"/>
                    <a:pt x="115" y="144"/>
                  </a:cubicBezTo>
                  <a:cubicBezTo>
                    <a:pt x="86" y="58"/>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3307111" y="1976044"/>
              <a:ext cx="27104" cy="21579"/>
            </a:xfrm>
            <a:custGeom>
              <a:rect b="b" l="l" r="r" t="t"/>
              <a:pathLst>
                <a:path extrusionOk="0" h="250" w="314">
                  <a:moveTo>
                    <a:pt x="129" y="1"/>
                  </a:moveTo>
                  <a:cubicBezTo>
                    <a:pt x="93" y="1"/>
                    <a:pt x="58" y="15"/>
                    <a:pt x="29" y="44"/>
                  </a:cubicBezTo>
                  <a:cubicBezTo>
                    <a:pt x="0" y="101"/>
                    <a:pt x="0" y="158"/>
                    <a:pt x="29" y="215"/>
                  </a:cubicBezTo>
                  <a:cubicBezTo>
                    <a:pt x="59" y="240"/>
                    <a:pt x="91" y="250"/>
                    <a:pt x="121" y="250"/>
                  </a:cubicBezTo>
                  <a:cubicBezTo>
                    <a:pt x="231" y="250"/>
                    <a:pt x="313" y="111"/>
                    <a:pt x="201" y="44"/>
                  </a:cubicBezTo>
                  <a:lnTo>
                    <a:pt x="229" y="44"/>
                  </a:lnTo>
                  <a:cubicBezTo>
                    <a:pt x="201" y="15"/>
                    <a:pt x="165" y="1"/>
                    <a:pt x="1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3307111" y="1979756"/>
              <a:ext cx="22270" cy="18645"/>
            </a:xfrm>
            <a:custGeom>
              <a:rect b="b" l="l" r="r" t="t"/>
              <a:pathLst>
                <a:path extrusionOk="0" h="216" w="258">
                  <a:moveTo>
                    <a:pt x="201" y="1"/>
                  </a:moveTo>
                  <a:cubicBezTo>
                    <a:pt x="201" y="29"/>
                    <a:pt x="201" y="87"/>
                    <a:pt x="172" y="87"/>
                  </a:cubicBezTo>
                  <a:cubicBezTo>
                    <a:pt x="143" y="115"/>
                    <a:pt x="115" y="129"/>
                    <a:pt x="86" y="129"/>
                  </a:cubicBezTo>
                  <a:cubicBezTo>
                    <a:pt x="58" y="129"/>
                    <a:pt x="29" y="115"/>
                    <a:pt x="0" y="87"/>
                  </a:cubicBezTo>
                  <a:lnTo>
                    <a:pt x="0" y="87"/>
                  </a:lnTo>
                  <a:cubicBezTo>
                    <a:pt x="0" y="115"/>
                    <a:pt x="0" y="144"/>
                    <a:pt x="29" y="172"/>
                  </a:cubicBezTo>
                  <a:cubicBezTo>
                    <a:pt x="58" y="201"/>
                    <a:pt x="93" y="215"/>
                    <a:pt x="126" y="215"/>
                  </a:cubicBezTo>
                  <a:cubicBezTo>
                    <a:pt x="158" y="215"/>
                    <a:pt x="186" y="201"/>
                    <a:pt x="201" y="172"/>
                  </a:cubicBezTo>
                  <a:cubicBezTo>
                    <a:pt x="258" y="144"/>
                    <a:pt x="258" y="5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3398521" y="2093436"/>
              <a:ext cx="22270" cy="20457"/>
            </a:xfrm>
            <a:custGeom>
              <a:rect b="b" l="l" r="r" t="t"/>
              <a:pathLst>
                <a:path extrusionOk="0" h="237" w="258">
                  <a:moveTo>
                    <a:pt x="258" y="0"/>
                  </a:moveTo>
                  <a:cubicBezTo>
                    <a:pt x="229" y="0"/>
                    <a:pt x="172" y="29"/>
                    <a:pt x="115" y="86"/>
                  </a:cubicBezTo>
                  <a:cubicBezTo>
                    <a:pt x="29" y="143"/>
                    <a:pt x="0" y="229"/>
                    <a:pt x="0" y="229"/>
                  </a:cubicBezTo>
                  <a:cubicBezTo>
                    <a:pt x="6" y="234"/>
                    <a:pt x="12" y="237"/>
                    <a:pt x="19" y="237"/>
                  </a:cubicBezTo>
                  <a:cubicBezTo>
                    <a:pt x="51" y="237"/>
                    <a:pt x="102" y="190"/>
                    <a:pt x="172" y="143"/>
                  </a:cubicBezTo>
                  <a:cubicBezTo>
                    <a:pt x="229" y="86"/>
                    <a:pt x="258" y="29"/>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3393600" y="2072029"/>
              <a:ext cx="24773" cy="14070"/>
            </a:xfrm>
            <a:custGeom>
              <a:rect b="b" l="l" r="r" t="t"/>
              <a:pathLst>
                <a:path extrusionOk="0" h="163" w="287">
                  <a:moveTo>
                    <a:pt x="38" y="0"/>
                  </a:moveTo>
                  <a:cubicBezTo>
                    <a:pt x="15" y="0"/>
                    <a:pt x="0" y="7"/>
                    <a:pt x="0" y="19"/>
                  </a:cubicBezTo>
                  <a:cubicBezTo>
                    <a:pt x="0" y="19"/>
                    <a:pt x="57" y="76"/>
                    <a:pt x="114" y="105"/>
                  </a:cubicBezTo>
                  <a:cubicBezTo>
                    <a:pt x="200" y="162"/>
                    <a:pt x="286" y="162"/>
                    <a:pt x="286" y="162"/>
                  </a:cubicBezTo>
                  <a:cubicBezTo>
                    <a:pt x="286" y="134"/>
                    <a:pt x="229" y="76"/>
                    <a:pt x="172" y="48"/>
                  </a:cubicBezTo>
                  <a:cubicBezTo>
                    <a:pt x="121" y="14"/>
                    <a:pt x="71" y="0"/>
                    <a:pt x="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3391097" y="2083509"/>
              <a:ext cx="27276" cy="7510"/>
            </a:xfrm>
            <a:custGeom>
              <a:rect b="b" l="l" r="r" t="t"/>
              <a:pathLst>
                <a:path extrusionOk="0" h="87" w="316">
                  <a:moveTo>
                    <a:pt x="143" y="1"/>
                  </a:moveTo>
                  <a:cubicBezTo>
                    <a:pt x="58" y="1"/>
                    <a:pt x="0" y="1"/>
                    <a:pt x="0" y="29"/>
                  </a:cubicBezTo>
                  <a:cubicBezTo>
                    <a:pt x="0" y="58"/>
                    <a:pt x="58" y="87"/>
                    <a:pt x="143" y="87"/>
                  </a:cubicBezTo>
                  <a:cubicBezTo>
                    <a:pt x="229" y="87"/>
                    <a:pt x="315" y="87"/>
                    <a:pt x="315" y="58"/>
                  </a:cubicBezTo>
                  <a:cubicBezTo>
                    <a:pt x="315" y="29"/>
                    <a:pt x="229"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3391097" y="2089897"/>
              <a:ext cx="27276" cy="12861"/>
            </a:xfrm>
            <a:custGeom>
              <a:rect b="b" l="l" r="r" t="t"/>
              <a:pathLst>
                <a:path extrusionOk="0" h="149" w="316">
                  <a:moveTo>
                    <a:pt x="295" y="1"/>
                  </a:moveTo>
                  <a:cubicBezTo>
                    <a:pt x="265" y="1"/>
                    <a:pt x="204" y="21"/>
                    <a:pt x="143" y="41"/>
                  </a:cubicBezTo>
                  <a:cubicBezTo>
                    <a:pt x="58" y="41"/>
                    <a:pt x="0" y="98"/>
                    <a:pt x="0" y="127"/>
                  </a:cubicBezTo>
                  <a:cubicBezTo>
                    <a:pt x="15" y="141"/>
                    <a:pt x="36" y="148"/>
                    <a:pt x="65" y="148"/>
                  </a:cubicBezTo>
                  <a:cubicBezTo>
                    <a:pt x="93" y="148"/>
                    <a:pt x="129" y="141"/>
                    <a:pt x="172" y="127"/>
                  </a:cubicBezTo>
                  <a:cubicBezTo>
                    <a:pt x="258" y="70"/>
                    <a:pt x="315" y="41"/>
                    <a:pt x="315" y="13"/>
                  </a:cubicBezTo>
                  <a:cubicBezTo>
                    <a:pt x="315" y="4"/>
                    <a:pt x="308" y="1"/>
                    <a:pt x="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3410864" y="2095852"/>
              <a:ext cx="12430" cy="25464"/>
            </a:xfrm>
            <a:custGeom>
              <a:rect b="b" l="l" r="r" t="t"/>
              <a:pathLst>
                <a:path extrusionOk="0" h="295" w="144">
                  <a:moveTo>
                    <a:pt x="143" y="1"/>
                  </a:moveTo>
                  <a:cubicBezTo>
                    <a:pt x="115" y="1"/>
                    <a:pt x="58" y="58"/>
                    <a:pt x="29" y="144"/>
                  </a:cubicBezTo>
                  <a:cubicBezTo>
                    <a:pt x="0" y="230"/>
                    <a:pt x="0" y="287"/>
                    <a:pt x="0" y="287"/>
                  </a:cubicBezTo>
                  <a:cubicBezTo>
                    <a:pt x="5" y="292"/>
                    <a:pt x="11" y="294"/>
                    <a:pt x="18" y="294"/>
                  </a:cubicBezTo>
                  <a:cubicBezTo>
                    <a:pt x="48" y="294"/>
                    <a:pt x="91" y="243"/>
                    <a:pt x="115" y="173"/>
                  </a:cubicBezTo>
                  <a:cubicBezTo>
                    <a:pt x="143" y="87"/>
                    <a:pt x="143"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3423207" y="2095852"/>
              <a:ext cx="7510" cy="27276"/>
            </a:xfrm>
            <a:custGeom>
              <a:rect b="b" l="l" r="r" t="t"/>
              <a:pathLst>
                <a:path extrusionOk="0" h="316" w="87">
                  <a:moveTo>
                    <a:pt x="29" y="1"/>
                  </a:moveTo>
                  <a:cubicBezTo>
                    <a:pt x="0" y="1"/>
                    <a:pt x="0" y="87"/>
                    <a:pt x="0" y="173"/>
                  </a:cubicBezTo>
                  <a:cubicBezTo>
                    <a:pt x="0" y="258"/>
                    <a:pt x="0" y="316"/>
                    <a:pt x="29" y="316"/>
                  </a:cubicBezTo>
                  <a:cubicBezTo>
                    <a:pt x="58" y="316"/>
                    <a:pt x="86" y="258"/>
                    <a:pt x="58" y="173"/>
                  </a:cubicBezTo>
                  <a:cubicBezTo>
                    <a:pt x="58"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3425710" y="2095852"/>
              <a:ext cx="17350" cy="24773"/>
            </a:xfrm>
            <a:custGeom>
              <a:rect b="b" l="l" r="r" t="t"/>
              <a:pathLst>
                <a:path extrusionOk="0" h="287" w="201">
                  <a:moveTo>
                    <a:pt x="29" y="1"/>
                  </a:moveTo>
                  <a:cubicBezTo>
                    <a:pt x="0" y="1"/>
                    <a:pt x="29" y="87"/>
                    <a:pt x="57" y="173"/>
                  </a:cubicBezTo>
                  <a:cubicBezTo>
                    <a:pt x="86" y="230"/>
                    <a:pt x="143" y="287"/>
                    <a:pt x="172" y="287"/>
                  </a:cubicBezTo>
                  <a:cubicBezTo>
                    <a:pt x="200" y="287"/>
                    <a:pt x="172" y="201"/>
                    <a:pt x="143" y="115"/>
                  </a:cubicBezTo>
                  <a:cubicBezTo>
                    <a:pt x="86" y="58"/>
                    <a:pt x="57"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3430630" y="2092745"/>
              <a:ext cx="22270" cy="18990"/>
            </a:xfrm>
            <a:custGeom>
              <a:rect b="b" l="l" r="r" t="t"/>
              <a:pathLst>
                <a:path extrusionOk="0" h="220" w="258">
                  <a:moveTo>
                    <a:pt x="19" y="1"/>
                  </a:moveTo>
                  <a:cubicBezTo>
                    <a:pt x="12" y="1"/>
                    <a:pt x="6" y="3"/>
                    <a:pt x="0" y="8"/>
                  </a:cubicBezTo>
                  <a:cubicBezTo>
                    <a:pt x="0" y="37"/>
                    <a:pt x="29" y="94"/>
                    <a:pt x="86" y="151"/>
                  </a:cubicBezTo>
                  <a:cubicBezTo>
                    <a:pt x="149" y="193"/>
                    <a:pt x="197" y="220"/>
                    <a:pt x="229" y="220"/>
                  </a:cubicBezTo>
                  <a:cubicBezTo>
                    <a:pt x="240" y="220"/>
                    <a:pt x="250" y="216"/>
                    <a:pt x="258" y="209"/>
                  </a:cubicBezTo>
                  <a:cubicBezTo>
                    <a:pt x="258" y="209"/>
                    <a:pt x="229" y="151"/>
                    <a:pt x="143" y="94"/>
                  </a:cubicBezTo>
                  <a:cubicBezTo>
                    <a:pt x="97" y="47"/>
                    <a:pt x="50" y="1"/>
                    <a:pt x="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3430630" y="2089120"/>
              <a:ext cx="27276" cy="11135"/>
            </a:xfrm>
            <a:custGeom>
              <a:rect b="b" l="l" r="r" t="t"/>
              <a:pathLst>
                <a:path extrusionOk="0" h="129" w="316">
                  <a:moveTo>
                    <a:pt x="68" y="0"/>
                  </a:moveTo>
                  <a:cubicBezTo>
                    <a:pt x="43" y="0"/>
                    <a:pt x="29" y="7"/>
                    <a:pt x="29" y="22"/>
                  </a:cubicBezTo>
                  <a:cubicBezTo>
                    <a:pt x="0" y="50"/>
                    <a:pt x="86" y="79"/>
                    <a:pt x="172" y="107"/>
                  </a:cubicBezTo>
                  <a:cubicBezTo>
                    <a:pt x="215" y="122"/>
                    <a:pt x="251" y="129"/>
                    <a:pt x="276" y="129"/>
                  </a:cubicBezTo>
                  <a:cubicBezTo>
                    <a:pt x="301" y="129"/>
                    <a:pt x="315" y="122"/>
                    <a:pt x="315" y="107"/>
                  </a:cubicBezTo>
                  <a:cubicBezTo>
                    <a:pt x="315" y="79"/>
                    <a:pt x="258" y="50"/>
                    <a:pt x="172" y="22"/>
                  </a:cubicBezTo>
                  <a:cubicBezTo>
                    <a:pt x="129" y="7"/>
                    <a:pt x="93" y="0"/>
                    <a:pt x="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3433047" y="2082387"/>
              <a:ext cx="27276" cy="7251"/>
            </a:xfrm>
            <a:custGeom>
              <a:rect b="b" l="l" r="r" t="t"/>
              <a:pathLst>
                <a:path extrusionOk="0" h="84" w="316">
                  <a:moveTo>
                    <a:pt x="227" y="1"/>
                  </a:moveTo>
                  <a:cubicBezTo>
                    <a:pt x="201" y="1"/>
                    <a:pt x="173" y="4"/>
                    <a:pt x="144" y="14"/>
                  </a:cubicBezTo>
                  <a:cubicBezTo>
                    <a:pt x="58" y="14"/>
                    <a:pt x="1" y="42"/>
                    <a:pt x="1" y="71"/>
                  </a:cubicBezTo>
                  <a:cubicBezTo>
                    <a:pt x="1" y="71"/>
                    <a:pt x="26" y="84"/>
                    <a:pt x="69" y="84"/>
                  </a:cubicBezTo>
                  <a:cubicBezTo>
                    <a:pt x="90" y="84"/>
                    <a:pt x="115" y="80"/>
                    <a:pt x="144" y="71"/>
                  </a:cubicBezTo>
                  <a:cubicBezTo>
                    <a:pt x="258" y="71"/>
                    <a:pt x="316" y="42"/>
                    <a:pt x="316" y="14"/>
                  </a:cubicBezTo>
                  <a:cubicBezTo>
                    <a:pt x="316" y="14"/>
                    <a:pt x="278" y="1"/>
                    <a:pt x="2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3430630" y="2070130"/>
              <a:ext cx="24773" cy="15969"/>
            </a:xfrm>
            <a:custGeom>
              <a:rect b="b" l="l" r="r" t="t"/>
              <a:pathLst>
                <a:path extrusionOk="0" h="185" w="287">
                  <a:moveTo>
                    <a:pt x="272" y="1"/>
                  </a:moveTo>
                  <a:cubicBezTo>
                    <a:pt x="248" y="1"/>
                    <a:pt x="196" y="21"/>
                    <a:pt x="115" y="41"/>
                  </a:cubicBezTo>
                  <a:cubicBezTo>
                    <a:pt x="58" y="98"/>
                    <a:pt x="0" y="156"/>
                    <a:pt x="0" y="184"/>
                  </a:cubicBezTo>
                  <a:cubicBezTo>
                    <a:pt x="29" y="184"/>
                    <a:pt x="86" y="184"/>
                    <a:pt x="172" y="127"/>
                  </a:cubicBezTo>
                  <a:cubicBezTo>
                    <a:pt x="229" y="70"/>
                    <a:pt x="286" y="13"/>
                    <a:pt x="286" y="13"/>
                  </a:cubicBezTo>
                  <a:cubicBezTo>
                    <a:pt x="286" y="4"/>
                    <a:pt x="282" y="1"/>
                    <a:pt x="2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3428127" y="2060635"/>
              <a:ext cx="19853" cy="22960"/>
            </a:xfrm>
            <a:custGeom>
              <a:rect b="b" l="l" r="r" t="t"/>
              <a:pathLst>
                <a:path extrusionOk="0" h="266" w="230">
                  <a:moveTo>
                    <a:pt x="183" y="1"/>
                  </a:moveTo>
                  <a:cubicBezTo>
                    <a:pt x="151" y="1"/>
                    <a:pt x="105" y="47"/>
                    <a:pt x="58" y="94"/>
                  </a:cubicBezTo>
                  <a:cubicBezTo>
                    <a:pt x="29" y="180"/>
                    <a:pt x="1" y="237"/>
                    <a:pt x="1" y="266"/>
                  </a:cubicBezTo>
                  <a:cubicBezTo>
                    <a:pt x="29" y="266"/>
                    <a:pt x="87" y="208"/>
                    <a:pt x="144" y="151"/>
                  </a:cubicBezTo>
                  <a:cubicBezTo>
                    <a:pt x="172" y="65"/>
                    <a:pt x="230" y="8"/>
                    <a:pt x="201" y="8"/>
                  </a:cubicBezTo>
                  <a:cubicBezTo>
                    <a:pt x="196" y="3"/>
                    <a:pt x="190" y="1"/>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3425710" y="2053902"/>
              <a:ext cx="7423" cy="27276"/>
            </a:xfrm>
            <a:custGeom>
              <a:rect b="b" l="l" r="r" t="t"/>
              <a:pathLst>
                <a:path extrusionOk="0" h="316" w="86">
                  <a:moveTo>
                    <a:pt x="57" y="0"/>
                  </a:moveTo>
                  <a:cubicBezTo>
                    <a:pt x="57" y="0"/>
                    <a:pt x="29" y="58"/>
                    <a:pt x="0" y="143"/>
                  </a:cubicBezTo>
                  <a:lnTo>
                    <a:pt x="0" y="315"/>
                  </a:lnTo>
                  <a:cubicBezTo>
                    <a:pt x="0" y="315"/>
                    <a:pt x="57" y="258"/>
                    <a:pt x="57" y="172"/>
                  </a:cubicBezTo>
                  <a:cubicBezTo>
                    <a:pt x="86" y="86"/>
                    <a:pt x="57"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3415784" y="2053902"/>
              <a:ext cx="10013" cy="27276"/>
            </a:xfrm>
            <a:custGeom>
              <a:rect b="b" l="l" r="r" t="t"/>
              <a:pathLst>
                <a:path extrusionOk="0" h="316" w="116">
                  <a:moveTo>
                    <a:pt x="1" y="0"/>
                  </a:moveTo>
                  <a:cubicBezTo>
                    <a:pt x="1" y="29"/>
                    <a:pt x="1" y="86"/>
                    <a:pt x="1" y="172"/>
                  </a:cubicBezTo>
                  <a:cubicBezTo>
                    <a:pt x="29" y="258"/>
                    <a:pt x="58" y="315"/>
                    <a:pt x="86" y="315"/>
                  </a:cubicBezTo>
                  <a:cubicBezTo>
                    <a:pt x="115" y="315"/>
                    <a:pt x="115" y="229"/>
                    <a:pt x="86" y="143"/>
                  </a:cubicBezTo>
                  <a:cubicBezTo>
                    <a:pt x="58" y="58"/>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3403441" y="2060635"/>
              <a:ext cx="19853" cy="22960"/>
            </a:xfrm>
            <a:custGeom>
              <a:rect b="b" l="l" r="r" t="t"/>
              <a:pathLst>
                <a:path extrusionOk="0" h="266" w="230">
                  <a:moveTo>
                    <a:pt x="17" y="1"/>
                  </a:moveTo>
                  <a:cubicBezTo>
                    <a:pt x="11" y="1"/>
                    <a:pt x="6" y="3"/>
                    <a:pt x="0" y="8"/>
                  </a:cubicBezTo>
                  <a:cubicBezTo>
                    <a:pt x="0" y="8"/>
                    <a:pt x="29" y="94"/>
                    <a:pt x="58" y="151"/>
                  </a:cubicBezTo>
                  <a:cubicBezTo>
                    <a:pt x="115" y="237"/>
                    <a:pt x="172" y="266"/>
                    <a:pt x="201" y="266"/>
                  </a:cubicBezTo>
                  <a:cubicBezTo>
                    <a:pt x="229" y="237"/>
                    <a:pt x="201" y="180"/>
                    <a:pt x="144" y="94"/>
                  </a:cubicBezTo>
                  <a:cubicBezTo>
                    <a:pt x="73" y="47"/>
                    <a:pt x="4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3398521" y="2065296"/>
              <a:ext cx="22270" cy="19249"/>
            </a:xfrm>
            <a:custGeom>
              <a:rect b="b" l="l" r="r" t="t"/>
              <a:pathLst>
                <a:path extrusionOk="0" h="223" w="258">
                  <a:moveTo>
                    <a:pt x="29" y="0"/>
                  </a:moveTo>
                  <a:cubicBezTo>
                    <a:pt x="18" y="0"/>
                    <a:pt x="8" y="4"/>
                    <a:pt x="0" y="11"/>
                  </a:cubicBezTo>
                  <a:cubicBezTo>
                    <a:pt x="0" y="11"/>
                    <a:pt x="29" y="69"/>
                    <a:pt x="86" y="154"/>
                  </a:cubicBezTo>
                  <a:cubicBezTo>
                    <a:pt x="149" y="196"/>
                    <a:pt x="196" y="223"/>
                    <a:pt x="217" y="223"/>
                  </a:cubicBezTo>
                  <a:cubicBezTo>
                    <a:pt x="225" y="223"/>
                    <a:pt x="229" y="219"/>
                    <a:pt x="229" y="212"/>
                  </a:cubicBezTo>
                  <a:cubicBezTo>
                    <a:pt x="258" y="212"/>
                    <a:pt x="201" y="126"/>
                    <a:pt x="143" y="69"/>
                  </a:cubicBezTo>
                  <a:cubicBezTo>
                    <a:pt x="101" y="27"/>
                    <a:pt x="60"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3391097" y="2076690"/>
              <a:ext cx="27276" cy="11221"/>
            </a:xfrm>
            <a:custGeom>
              <a:rect b="b" l="l" r="r" t="t"/>
              <a:pathLst>
                <a:path extrusionOk="0" h="130" w="316">
                  <a:moveTo>
                    <a:pt x="54" y="1"/>
                  </a:moveTo>
                  <a:cubicBezTo>
                    <a:pt x="22" y="1"/>
                    <a:pt x="0" y="8"/>
                    <a:pt x="0" y="22"/>
                  </a:cubicBezTo>
                  <a:cubicBezTo>
                    <a:pt x="0" y="51"/>
                    <a:pt x="58" y="80"/>
                    <a:pt x="143"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3388594" y="2087480"/>
              <a:ext cx="29780" cy="8459"/>
            </a:xfrm>
            <a:custGeom>
              <a:rect b="b" l="l" r="r" t="t"/>
              <a:pathLst>
                <a:path extrusionOk="0" h="98" w="345">
                  <a:moveTo>
                    <a:pt x="246" y="0"/>
                  </a:moveTo>
                  <a:cubicBezTo>
                    <a:pt x="223" y="0"/>
                    <a:pt x="198" y="4"/>
                    <a:pt x="172" y="12"/>
                  </a:cubicBezTo>
                  <a:cubicBezTo>
                    <a:pt x="87" y="12"/>
                    <a:pt x="1" y="41"/>
                    <a:pt x="29" y="69"/>
                  </a:cubicBezTo>
                  <a:cubicBezTo>
                    <a:pt x="29" y="69"/>
                    <a:pt x="87" y="98"/>
                    <a:pt x="172" y="98"/>
                  </a:cubicBezTo>
                  <a:cubicBezTo>
                    <a:pt x="258" y="98"/>
                    <a:pt x="344" y="41"/>
                    <a:pt x="344" y="41"/>
                  </a:cubicBezTo>
                  <a:cubicBezTo>
                    <a:pt x="344" y="20"/>
                    <a:pt x="301" y="0"/>
                    <a:pt x="2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3393600" y="2092400"/>
              <a:ext cx="24773" cy="14501"/>
            </a:xfrm>
            <a:custGeom>
              <a:rect b="b" l="l" r="r" t="t"/>
              <a:pathLst>
                <a:path extrusionOk="0" h="168" w="287">
                  <a:moveTo>
                    <a:pt x="267" y="0"/>
                  </a:moveTo>
                  <a:cubicBezTo>
                    <a:pt x="238" y="0"/>
                    <a:pt x="184" y="21"/>
                    <a:pt x="143" y="41"/>
                  </a:cubicBezTo>
                  <a:cubicBezTo>
                    <a:pt x="57" y="98"/>
                    <a:pt x="0" y="155"/>
                    <a:pt x="0" y="155"/>
                  </a:cubicBezTo>
                  <a:cubicBezTo>
                    <a:pt x="8" y="164"/>
                    <a:pt x="19" y="167"/>
                    <a:pt x="33" y="167"/>
                  </a:cubicBezTo>
                  <a:cubicBezTo>
                    <a:pt x="65" y="167"/>
                    <a:pt x="111" y="147"/>
                    <a:pt x="172" y="127"/>
                  </a:cubicBezTo>
                  <a:cubicBezTo>
                    <a:pt x="258" y="69"/>
                    <a:pt x="286" y="12"/>
                    <a:pt x="286" y="12"/>
                  </a:cubicBezTo>
                  <a:cubicBezTo>
                    <a:pt x="286" y="4"/>
                    <a:pt x="279" y="0"/>
                    <a:pt x="2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3403441" y="2095248"/>
              <a:ext cx="17350" cy="22960"/>
            </a:xfrm>
            <a:custGeom>
              <a:rect b="b" l="l" r="r" t="t"/>
              <a:pathLst>
                <a:path extrusionOk="0" h="266" w="201">
                  <a:moveTo>
                    <a:pt x="182" y="0"/>
                  </a:moveTo>
                  <a:cubicBezTo>
                    <a:pt x="151" y="0"/>
                    <a:pt x="104" y="47"/>
                    <a:pt x="58" y="94"/>
                  </a:cubicBezTo>
                  <a:cubicBezTo>
                    <a:pt x="0" y="180"/>
                    <a:pt x="0" y="237"/>
                    <a:pt x="0" y="265"/>
                  </a:cubicBezTo>
                  <a:cubicBezTo>
                    <a:pt x="29" y="265"/>
                    <a:pt x="86" y="208"/>
                    <a:pt x="144" y="151"/>
                  </a:cubicBezTo>
                  <a:cubicBezTo>
                    <a:pt x="172" y="65"/>
                    <a:pt x="201" y="8"/>
                    <a:pt x="201" y="8"/>
                  </a:cubicBezTo>
                  <a:cubicBezTo>
                    <a:pt x="196" y="3"/>
                    <a:pt x="189" y="0"/>
                    <a:pt x="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3415784" y="2095852"/>
              <a:ext cx="10013" cy="27276"/>
            </a:xfrm>
            <a:custGeom>
              <a:rect b="b" l="l" r="r" t="t"/>
              <a:pathLst>
                <a:path extrusionOk="0" h="316" w="116">
                  <a:moveTo>
                    <a:pt x="86" y="1"/>
                  </a:moveTo>
                  <a:cubicBezTo>
                    <a:pt x="58" y="1"/>
                    <a:pt x="29" y="58"/>
                    <a:pt x="29" y="144"/>
                  </a:cubicBezTo>
                  <a:cubicBezTo>
                    <a:pt x="1" y="230"/>
                    <a:pt x="29" y="316"/>
                    <a:pt x="29" y="316"/>
                  </a:cubicBezTo>
                  <a:cubicBezTo>
                    <a:pt x="29" y="316"/>
                    <a:pt x="86" y="258"/>
                    <a:pt x="86" y="173"/>
                  </a:cubicBezTo>
                  <a:cubicBezTo>
                    <a:pt x="115" y="87"/>
                    <a:pt x="115"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3423207" y="2095852"/>
              <a:ext cx="12430" cy="27276"/>
            </a:xfrm>
            <a:custGeom>
              <a:rect b="b" l="l" r="r" t="t"/>
              <a:pathLst>
                <a:path extrusionOk="0" h="316" w="144">
                  <a:moveTo>
                    <a:pt x="29" y="1"/>
                  </a:moveTo>
                  <a:cubicBezTo>
                    <a:pt x="29" y="1"/>
                    <a:pt x="0" y="87"/>
                    <a:pt x="29" y="173"/>
                  </a:cubicBezTo>
                  <a:cubicBezTo>
                    <a:pt x="58" y="258"/>
                    <a:pt x="86" y="316"/>
                    <a:pt x="115" y="316"/>
                  </a:cubicBezTo>
                  <a:cubicBezTo>
                    <a:pt x="144" y="316"/>
                    <a:pt x="115" y="230"/>
                    <a:pt x="115" y="144"/>
                  </a:cubicBezTo>
                  <a:cubicBezTo>
                    <a:pt x="115"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3428127" y="2095248"/>
              <a:ext cx="17436" cy="22960"/>
            </a:xfrm>
            <a:custGeom>
              <a:rect b="b" l="l" r="r" t="t"/>
              <a:pathLst>
                <a:path extrusionOk="0" h="266" w="202">
                  <a:moveTo>
                    <a:pt x="19" y="0"/>
                  </a:moveTo>
                  <a:cubicBezTo>
                    <a:pt x="12" y="0"/>
                    <a:pt x="6" y="3"/>
                    <a:pt x="1" y="8"/>
                  </a:cubicBezTo>
                  <a:cubicBezTo>
                    <a:pt x="1" y="8"/>
                    <a:pt x="1" y="65"/>
                    <a:pt x="87" y="151"/>
                  </a:cubicBezTo>
                  <a:cubicBezTo>
                    <a:pt x="144" y="237"/>
                    <a:pt x="172" y="265"/>
                    <a:pt x="201" y="265"/>
                  </a:cubicBezTo>
                  <a:cubicBezTo>
                    <a:pt x="201" y="237"/>
                    <a:pt x="201" y="180"/>
                    <a:pt x="144" y="94"/>
                  </a:cubicBezTo>
                  <a:cubicBezTo>
                    <a:pt x="97" y="47"/>
                    <a:pt x="50" y="0"/>
                    <a:pt x="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3430630" y="2092400"/>
              <a:ext cx="24773" cy="14501"/>
            </a:xfrm>
            <a:custGeom>
              <a:rect b="b" l="l" r="r" t="t"/>
              <a:pathLst>
                <a:path extrusionOk="0" h="168" w="287">
                  <a:moveTo>
                    <a:pt x="33" y="0"/>
                  </a:moveTo>
                  <a:cubicBezTo>
                    <a:pt x="20" y="0"/>
                    <a:pt x="9" y="4"/>
                    <a:pt x="0" y="12"/>
                  </a:cubicBezTo>
                  <a:cubicBezTo>
                    <a:pt x="0" y="12"/>
                    <a:pt x="58" y="69"/>
                    <a:pt x="115" y="127"/>
                  </a:cubicBezTo>
                  <a:cubicBezTo>
                    <a:pt x="175" y="147"/>
                    <a:pt x="236" y="167"/>
                    <a:pt x="267" y="167"/>
                  </a:cubicBezTo>
                  <a:cubicBezTo>
                    <a:pt x="279" y="167"/>
                    <a:pt x="286" y="164"/>
                    <a:pt x="286" y="155"/>
                  </a:cubicBezTo>
                  <a:cubicBezTo>
                    <a:pt x="286" y="155"/>
                    <a:pt x="229" y="98"/>
                    <a:pt x="172" y="41"/>
                  </a:cubicBezTo>
                  <a:cubicBezTo>
                    <a:pt x="111" y="21"/>
                    <a:pt x="65" y="0"/>
                    <a:pt x="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3430630" y="2088429"/>
              <a:ext cx="29693" cy="8545"/>
            </a:xfrm>
            <a:custGeom>
              <a:rect b="b" l="l" r="r" t="t"/>
              <a:pathLst>
                <a:path extrusionOk="0" h="99" w="344">
                  <a:moveTo>
                    <a:pt x="172" y="1"/>
                  </a:moveTo>
                  <a:cubicBezTo>
                    <a:pt x="86" y="1"/>
                    <a:pt x="29" y="1"/>
                    <a:pt x="29" y="30"/>
                  </a:cubicBezTo>
                  <a:cubicBezTo>
                    <a:pt x="0" y="58"/>
                    <a:pt x="86" y="87"/>
                    <a:pt x="172" y="87"/>
                  </a:cubicBezTo>
                  <a:cubicBezTo>
                    <a:pt x="197" y="95"/>
                    <a:pt x="222" y="99"/>
                    <a:pt x="245" y="99"/>
                  </a:cubicBezTo>
                  <a:cubicBezTo>
                    <a:pt x="301" y="99"/>
                    <a:pt x="344" y="78"/>
                    <a:pt x="344" y="58"/>
                  </a:cubicBezTo>
                  <a:cubicBezTo>
                    <a:pt x="344" y="58"/>
                    <a:pt x="286"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3430630" y="2077467"/>
              <a:ext cx="29693" cy="10444"/>
            </a:xfrm>
            <a:custGeom>
              <a:rect b="b" l="l" r="r" t="t"/>
              <a:pathLst>
                <a:path extrusionOk="0" h="121" w="344">
                  <a:moveTo>
                    <a:pt x="247" y="1"/>
                  </a:moveTo>
                  <a:cubicBezTo>
                    <a:pt x="226" y="1"/>
                    <a:pt x="201" y="4"/>
                    <a:pt x="172" y="13"/>
                  </a:cubicBezTo>
                  <a:cubicBezTo>
                    <a:pt x="86" y="42"/>
                    <a:pt x="0" y="99"/>
                    <a:pt x="29" y="99"/>
                  </a:cubicBezTo>
                  <a:cubicBezTo>
                    <a:pt x="29" y="114"/>
                    <a:pt x="43" y="121"/>
                    <a:pt x="68" y="121"/>
                  </a:cubicBezTo>
                  <a:cubicBezTo>
                    <a:pt x="93" y="121"/>
                    <a:pt x="129" y="114"/>
                    <a:pt x="172" y="99"/>
                  </a:cubicBezTo>
                  <a:cubicBezTo>
                    <a:pt x="258" y="99"/>
                    <a:pt x="344" y="42"/>
                    <a:pt x="315" y="13"/>
                  </a:cubicBezTo>
                  <a:cubicBezTo>
                    <a:pt x="315" y="13"/>
                    <a:pt x="290"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3428127" y="2065296"/>
              <a:ext cx="24773" cy="19249"/>
            </a:xfrm>
            <a:custGeom>
              <a:rect b="b" l="l" r="r" t="t"/>
              <a:pathLst>
                <a:path extrusionOk="0" h="223" w="287">
                  <a:moveTo>
                    <a:pt x="258" y="0"/>
                  </a:moveTo>
                  <a:cubicBezTo>
                    <a:pt x="226" y="0"/>
                    <a:pt x="178" y="27"/>
                    <a:pt x="115" y="69"/>
                  </a:cubicBezTo>
                  <a:cubicBezTo>
                    <a:pt x="58" y="154"/>
                    <a:pt x="1" y="212"/>
                    <a:pt x="29" y="212"/>
                  </a:cubicBezTo>
                  <a:cubicBezTo>
                    <a:pt x="29" y="219"/>
                    <a:pt x="35" y="223"/>
                    <a:pt x="46" y="223"/>
                  </a:cubicBezTo>
                  <a:cubicBezTo>
                    <a:pt x="73" y="223"/>
                    <a:pt x="131" y="196"/>
                    <a:pt x="172" y="154"/>
                  </a:cubicBezTo>
                  <a:cubicBezTo>
                    <a:pt x="230" y="69"/>
                    <a:pt x="287" y="40"/>
                    <a:pt x="287" y="11"/>
                  </a:cubicBezTo>
                  <a:cubicBezTo>
                    <a:pt x="279" y="4"/>
                    <a:pt x="269"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3425710" y="2056319"/>
              <a:ext cx="17350" cy="25464"/>
            </a:xfrm>
            <a:custGeom>
              <a:rect b="b" l="l" r="r" t="t"/>
              <a:pathLst>
                <a:path extrusionOk="0" h="295" w="201">
                  <a:moveTo>
                    <a:pt x="172" y="1"/>
                  </a:moveTo>
                  <a:cubicBezTo>
                    <a:pt x="143" y="1"/>
                    <a:pt x="86" y="58"/>
                    <a:pt x="57" y="144"/>
                  </a:cubicBezTo>
                  <a:cubicBezTo>
                    <a:pt x="29" y="230"/>
                    <a:pt x="0" y="287"/>
                    <a:pt x="29" y="287"/>
                  </a:cubicBezTo>
                  <a:cubicBezTo>
                    <a:pt x="34" y="292"/>
                    <a:pt x="39" y="295"/>
                    <a:pt x="44" y="295"/>
                  </a:cubicBezTo>
                  <a:cubicBezTo>
                    <a:pt x="68" y="295"/>
                    <a:pt x="96" y="243"/>
                    <a:pt x="143" y="173"/>
                  </a:cubicBezTo>
                  <a:cubicBezTo>
                    <a:pt x="172" y="87"/>
                    <a:pt x="200" y="30"/>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a:off x="3423207" y="2053902"/>
              <a:ext cx="5006" cy="27276"/>
            </a:xfrm>
            <a:custGeom>
              <a:rect b="b" l="l" r="r" t="t"/>
              <a:pathLst>
                <a:path extrusionOk="0" h="316" w="58">
                  <a:moveTo>
                    <a:pt x="29" y="0"/>
                  </a:moveTo>
                  <a:cubicBezTo>
                    <a:pt x="0" y="0"/>
                    <a:pt x="0" y="58"/>
                    <a:pt x="0" y="172"/>
                  </a:cubicBezTo>
                  <a:cubicBezTo>
                    <a:pt x="0" y="258"/>
                    <a:pt x="0" y="315"/>
                    <a:pt x="29" y="315"/>
                  </a:cubicBezTo>
                  <a:cubicBezTo>
                    <a:pt x="58" y="315"/>
                    <a:pt x="58" y="258"/>
                    <a:pt x="58" y="172"/>
                  </a:cubicBezTo>
                  <a:cubicBezTo>
                    <a:pt x="58" y="58"/>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a:off x="3410864" y="2056319"/>
              <a:ext cx="12430" cy="25464"/>
            </a:xfrm>
            <a:custGeom>
              <a:rect b="b" l="l" r="r" t="t"/>
              <a:pathLst>
                <a:path extrusionOk="0" h="295" w="144">
                  <a:moveTo>
                    <a:pt x="0" y="1"/>
                  </a:moveTo>
                  <a:cubicBezTo>
                    <a:pt x="0" y="1"/>
                    <a:pt x="0" y="87"/>
                    <a:pt x="29" y="173"/>
                  </a:cubicBezTo>
                  <a:cubicBezTo>
                    <a:pt x="53" y="243"/>
                    <a:pt x="95" y="295"/>
                    <a:pt x="126" y="295"/>
                  </a:cubicBezTo>
                  <a:cubicBezTo>
                    <a:pt x="132" y="295"/>
                    <a:pt x="138" y="292"/>
                    <a:pt x="143" y="287"/>
                  </a:cubicBezTo>
                  <a:cubicBezTo>
                    <a:pt x="143" y="287"/>
                    <a:pt x="143" y="230"/>
                    <a:pt x="115" y="144"/>
                  </a:cubicBezTo>
                  <a:cubicBezTo>
                    <a:pt x="86" y="58"/>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3413281" y="2077381"/>
              <a:ext cx="29434" cy="22529"/>
            </a:xfrm>
            <a:custGeom>
              <a:rect b="b" l="l" r="r" t="t"/>
              <a:pathLst>
                <a:path extrusionOk="0" h="261" w="341">
                  <a:moveTo>
                    <a:pt x="133" y="0"/>
                  </a:moveTo>
                  <a:cubicBezTo>
                    <a:pt x="101" y="0"/>
                    <a:pt x="73" y="14"/>
                    <a:pt x="58" y="43"/>
                  </a:cubicBezTo>
                  <a:cubicBezTo>
                    <a:pt x="1" y="72"/>
                    <a:pt x="1" y="158"/>
                    <a:pt x="58" y="215"/>
                  </a:cubicBezTo>
                  <a:cubicBezTo>
                    <a:pt x="84" y="247"/>
                    <a:pt x="114" y="260"/>
                    <a:pt x="144" y="260"/>
                  </a:cubicBezTo>
                  <a:cubicBezTo>
                    <a:pt x="246" y="260"/>
                    <a:pt x="341" y="103"/>
                    <a:pt x="230" y="14"/>
                  </a:cubicBezTo>
                  <a:lnTo>
                    <a:pt x="230" y="14"/>
                  </a:lnTo>
                  <a:lnTo>
                    <a:pt x="230" y="43"/>
                  </a:lnTo>
                  <a:cubicBezTo>
                    <a:pt x="201" y="14"/>
                    <a:pt x="166" y="0"/>
                    <a:pt x="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3415784" y="2081092"/>
              <a:ext cx="19853" cy="18558"/>
            </a:xfrm>
            <a:custGeom>
              <a:rect b="b" l="l" r="r" t="t"/>
              <a:pathLst>
                <a:path extrusionOk="0" h="215" w="23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3843139" y="1974836"/>
              <a:ext cx="22356" cy="19853"/>
            </a:xfrm>
            <a:custGeom>
              <a:rect b="b" l="l" r="r" t="t"/>
              <a:pathLst>
                <a:path extrusionOk="0" h="230" w="259">
                  <a:moveTo>
                    <a:pt x="230" y="0"/>
                  </a:moveTo>
                  <a:cubicBezTo>
                    <a:pt x="230" y="0"/>
                    <a:pt x="172" y="29"/>
                    <a:pt x="87" y="86"/>
                  </a:cubicBezTo>
                  <a:cubicBezTo>
                    <a:pt x="29" y="144"/>
                    <a:pt x="1" y="201"/>
                    <a:pt x="1" y="229"/>
                  </a:cubicBezTo>
                  <a:cubicBezTo>
                    <a:pt x="29" y="229"/>
                    <a:pt x="87" y="201"/>
                    <a:pt x="144" y="144"/>
                  </a:cubicBezTo>
                  <a:cubicBezTo>
                    <a:pt x="201" y="86"/>
                    <a:pt x="258" y="29"/>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3835716" y="1952566"/>
              <a:ext cx="27276" cy="14933"/>
            </a:xfrm>
            <a:custGeom>
              <a:rect b="b" l="l" r="r" t="t"/>
              <a:pathLst>
                <a:path extrusionOk="0" h="173" w="316">
                  <a:moveTo>
                    <a:pt x="29" y="1"/>
                  </a:moveTo>
                  <a:lnTo>
                    <a:pt x="29" y="1"/>
                  </a:lnTo>
                  <a:cubicBezTo>
                    <a:pt x="1" y="29"/>
                    <a:pt x="58" y="87"/>
                    <a:pt x="144" y="115"/>
                  </a:cubicBezTo>
                  <a:cubicBezTo>
                    <a:pt x="230" y="173"/>
                    <a:pt x="287" y="173"/>
                    <a:pt x="316" y="173"/>
                  </a:cubicBezTo>
                  <a:cubicBezTo>
                    <a:pt x="316" y="144"/>
                    <a:pt x="258" y="87"/>
                    <a:pt x="173" y="58"/>
                  </a:cubicBezTo>
                  <a:cubicBezTo>
                    <a:pt x="115" y="1"/>
                    <a:pt x="30"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a:off x="3833299" y="1964910"/>
              <a:ext cx="29693" cy="7510"/>
            </a:xfrm>
            <a:custGeom>
              <a:rect b="b" l="l" r="r" t="t"/>
              <a:pathLst>
                <a:path extrusionOk="0" h="87" w="344">
                  <a:moveTo>
                    <a:pt x="172" y="1"/>
                  </a:moveTo>
                  <a:cubicBezTo>
                    <a:pt x="86" y="1"/>
                    <a:pt x="0" y="1"/>
                    <a:pt x="0" y="30"/>
                  </a:cubicBezTo>
                  <a:cubicBezTo>
                    <a:pt x="0" y="58"/>
                    <a:pt x="86" y="87"/>
                    <a:pt x="172" y="87"/>
                  </a:cubicBezTo>
                  <a:cubicBezTo>
                    <a:pt x="258" y="87"/>
                    <a:pt x="315" y="87"/>
                    <a:pt x="315" y="58"/>
                  </a:cubicBezTo>
                  <a:cubicBezTo>
                    <a:pt x="344" y="30"/>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3835716" y="1971297"/>
              <a:ext cx="27276" cy="11049"/>
            </a:xfrm>
            <a:custGeom>
              <a:rect b="b" l="l" r="r" t="t"/>
              <a:pathLst>
                <a:path extrusionOk="0" h="128" w="316">
                  <a:moveTo>
                    <a:pt x="296" y="1"/>
                  </a:moveTo>
                  <a:cubicBezTo>
                    <a:pt x="265" y="1"/>
                    <a:pt x="205" y="21"/>
                    <a:pt x="144" y="41"/>
                  </a:cubicBezTo>
                  <a:cubicBezTo>
                    <a:pt x="58" y="41"/>
                    <a:pt x="1" y="99"/>
                    <a:pt x="1" y="127"/>
                  </a:cubicBezTo>
                  <a:cubicBezTo>
                    <a:pt x="29" y="127"/>
                    <a:pt x="87" y="127"/>
                    <a:pt x="173" y="99"/>
                  </a:cubicBezTo>
                  <a:cubicBezTo>
                    <a:pt x="258" y="70"/>
                    <a:pt x="316" y="41"/>
                    <a:pt x="316" y="13"/>
                  </a:cubicBezTo>
                  <a:cubicBezTo>
                    <a:pt x="316" y="4"/>
                    <a:pt x="308" y="1"/>
                    <a:pt x="2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3853066" y="1976649"/>
              <a:ext cx="14847" cy="25464"/>
            </a:xfrm>
            <a:custGeom>
              <a:rect b="b" l="l" r="r" t="t"/>
              <a:pathLst>
                <a:path extrusionOk="0" h="295" w="172">
                  <a:moveTo>
                    <a:pt x="138" y="1"/>
                  </a:moveTo>
                  <a:cubicBezTo>
                    <a:pt x="124" y="1"/>
                    <a:pt x="81" y="52"/>
                    <a:pt x="57" y="123"/>
                  </a:cubicBezTo>
                  <a:cubicBezTo>
                    <a:pt x="29" y="208"/>
                    <a:pt x="0" y="294"/>
                    <a:pt x="29" y="294"/>
                  </a:cubicBezTo>
                  <a:cubicBezTo>
                    <a:pt x="57" y="294"/>
                    <a:pt x="86" y="237"/>
                    <a:pt x="143" y="151"/>
                  </a:cubicBezTo>
                  <a:cubicBezTo>
                    <a:pt x="172" y="94"/>
                    <a:pt x="172" y="8"/>
                    <a:pt x="143" y="8"/>
                  </a:cubicBezTo>
                  <a:cubicBezTo>
                    <a:pt x="143" y="3"/>
                    <a:pt x="141"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3865409" y="1977339"/>
              <a:ext cx="7510" cy="27190"/>
            </a:xfrm>
            <a:custGeom>
              <a:rect b="b" l="l" r="r" t="t"/>
              <a:pathLst>
                <a:path extrusionOk="0" h="315" w="87">
                  <a:moveTo>
                    <a:pt x="58" y="0"/>
                  </a:moveTo>
                  <a:cubicBezTo>
                    <a:pt x="29" y="0"/>
                    <a:pt x="0" y="57"/>
                    <a:pt x="0" y="172"/>
                  </a:cubicBezTo>
                  <a:cubicBezTo>
                    <a:pt x="0" y="258"/>
                    <a:pt x="29" y="315"/>
                    <a:pt x="58" y="315"/>
                  </a:cubicBezTo>
                  <a:cubicBezTo>
                    <a:pt x="86" y="315"/>
                    <a:pt x="86" y="258"/>
                    <a:pt x="86" y="143"/>
                  </a:cubicBezTo>
                  <a:cubicBezTo>
                    <a:pt x="86" y="57"/>
                    <a:pt x="5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a:off x="3870329" y="1976649"/>
              <a:ext cx="14933" cy="25464"/>
            </a:xfrm>
            <a:custGeom>
              <a:rect b="b" l="l" r="r" t="t"/>
              <a:pathLst>
                <a:path extrusionOk="0" h="295" w="173">
                  <a:moveTo>
                    <a:pt x="45" y="1"/>
                  </a:moveTo>
                  <a:cubicBezTo>
                    <a:pt x="39" y="1"/>
                    <a:pt x="34" y="3"/>
                    <a:pt x="29" y="8"/>
                  </a:cubicBezTo>
                  <a:cubicBezTo>
                    <a:pt x="1" y="8"/>
                    <a:pt x="29" y="65"/>
                    <a:pt x="58" y="151"/>
                  </a:cubicBezTo>
                  <a:cubicBezTo>
                    <a:pt x="86" y="237"/>
                    <a:pt x="144" y="294"/>
                    <a:pt x="172" y="294"/>
                  </a:cubicBezTo>
                  <a:cubicBezTo>
                    <a:pt x="172" y="266"/>
                    <a:pt x="172" y="208"/>
                    <a:pt x="144" y="123"/>
                  </a:cubicBezTo>
                  <a:cubicBezTo>
                    <a:pt x="97" y="52"/>
                    <a:pt x="69" y="1"/>
                    <a:pt x="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3872832" y="1973887"/>
              <a:ext cx="24773" cy="19249"/>
            </a:xfrm>
            <a:custGeom>
              <a:rect b="b" l="l" r="r" t="t"/>
              <a:pathLst>
                <a:path extrusionOk="0" h="223" w="287">
                  <a:moveTo>
                    <a:pt x="45" y="0"/>
                  </a:moveTo>
                  <a:cubicBezTo>
                    <a:pt x="35" y="0"/>
                    <a:pt x="29" y="4"/>
                    <a:pt x="29" y="11"/>
                  </a:cubicBezTo>
                  <a:cubicBezTo>
                    <a:pt x="0" y="11"/>
                    <a:pt x="57" y="97"/>
                    <a:pt x="115" y="155"/>
                  </a:cubicBezTo>
                  <a:cubicBezTo>
                    <a:pt x="157" y="196"/>
                    <a:pt x="214" y="223"/>
                    <a:pt x="241" y="223"/>
                  </a:cubicBezTo>
                  <a:cubicBezTo>
                    <a:pt x="252" y="223"/>
                    <a:pt x="258" y="219"/>
                    <a:pt x="258" y="212"/>
                  </a:cubicBezTo>
                  <a:cubicBezTo>
                    <a:pt x="286" y="183"/>
                    <a:pt x="229" y="126"/>
                    <a:pt x="172" y="69"/>
                  </a:cubicBezTo>
                  <a:cubicBezTo>
                    <a:pt x="130" y="27"/>
                    <a:pt x="73" y="0"/>
                    <a:pt x="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3875249" y="1970520"/>
              <a:ext cx="27276" cy="11221"/>
            </a:xfrm>
            <a:custGeom>
              <a:rect b="b" l="l" r="r" t="t"/>
              <a:pathLst>
                <a:path extrusionOk="0" h="130" w="316">
                  <a:moveTo>
                    <a:pt x="65" y="0"/>
                  </a:moveTo>
                  <a:cubicBezTo>
                    <a:pt x="37" y="0"/>
                    <a:pt x="15" y="8"/>
                    <a:pt x="1" y="22"/>
                  </a:cubicBezTo>
                  <a:cubicBezTo>
                    <a:pt x="1" y="50"/>
                    <a:pt x="58" y="79"/>
                    <a:pt x="144" y="108"/>
                  </a:cubicBezTo>
                  <a:cubicBezTo>
                    <a:pt x="187" y="122"/>
                    <a:pt x="230" y="129"/>
                    <a:pt x="262" y="129"/>
                  </a:cubicBezTo>
                  <a:cubicBezTo>
                    <a:pt x="294" y="129"/>
                    <a:pt x="316" y="122"/>
                    <a:pt x="316" y="108"/>
                  </a:cubicBezTo>
                  <a:cubicBezTo>
                    <a:pt x="316" y="79"/>
                    <a:pt x="258" y="50"/>
                    <a:pt x="172" y="22"/>
                  </a:cubicBezTo>
                  <a:cubicBezTo>
                    <a:pt x="130" y="8"/>
                    <a:pt x="94"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3875249" y="1962493"/>
              <a:ext cx="29780" cy="8545"/>
            </a:xfrm>
            <a:custGeom>
              <a:rect b="b" l="l" r="r" t="t"/>
              <a:pathLst>
                <a:path extrusionOk="0" h="99" w="345">
                  <a:moveTo>
                    <a:pt x="172" y="0"/>
                  </a:moveTo>
                  <a:cubicBezTo>
                    <a:pt x="87" y="0"/>
                    <a:pt x="1" y="58"/>
                    <a:pt x="1" y="58"/>
                  </a:cubicBezTo>
                  <a:cubicBezTo>
                    <a:pt x="1" y="78"/>
                    <a:pt x="44" y="98"/>
                    <a:pt x="99" y="98"/>
                  </a:cubicBezTo>
                  <a:cubicBezTo>
                    <a:pt x="122" y="98"/>
                    <a:pt x="147" y="95"/>
                    <a:pt x="172" y="86"/>
                  </a:cubicBezTo>
                  <a:cubicBezTo>
                    <a:pt x="258" y="86"/>
                    <a:pt x="344" y="58"/>
                    <a:pt x="344" y="29"/>
                  </a:cubicBezTo>
                  <a:cubicBezTo>
                    <a:pt x="316" y="0"/>
                    <a:pt x="258"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3875249" y="1951617"/>
              <a:ext cx="24773" cy="14415"/>
            </a:xfrm>
            <a:custGeom>
              <a:rect b="b" l="l" r="r" t="t"/>
              <a:pathLst>
                <a:path extrusionOk="0" h="167" w="287">
                  <a:moveTo>
                    <a:pt x="244" y="0"/>
                  </a:moveTo>
                  <a:cubicBezTo>
                    <a:pt x="222" y="0"/>
                    <a:pt x="176" y="20"/>
                    <a:pt x="115" y="40"/>
                  </a:cubicBezTo>
                  <a:cubicBezTo>
                    <a:pt x="29" y="98"/>
                    <a:pt x="1" y="155"/>
                    <a:pt x="1" y="155"/>
                  </a:cubicBezTo>
                  <a:cubicBezTo>
                    <a:pt x="1" y="163"/>
                    <a:pt x="8" y="167"/>
                    <a:pt x="21" y="167"/>
                  </a:cubicBezTo>
                  <a:cubicBezTo>
                    <a:pt x="51" y="167"/>
                    <a:pt x="112" y="147"/>
                    <a:pt x="172" y="126"/>
                  </a:cubicBezTo>
                  <a:cubicBezTo>
                    <a:pt x="230" y="69"/>
                    <a:pt x="287" y="12"/>
                    <a:pt x="258" y="12"/>
                  </a:cubicBezTo>
                  <a:cubicBezTo>
                    <a:pt x="258" y="3"/>
                    <a:pt x="253" y="0"/>
                    <a:pt x="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3870329" y="1940223"/>
              <a:ext cx="19853" cy="22960"/>
            </a:xfrm>
            <a:custGeom>
              <a:rect b="b" l="l" r="r" t="t"/>
              <a:pathLst>
                <a:path extrusionOk="0" h="266" w="230">
                  <a:moveTo>
                    <a:pt x="229" y="1"/>
                  </a:moveTo>
                  <a:cubicBezTo>
                    <a:pt x="201" y="1"/>
                    <a:pt x="144" y="29"/>
                    <a:pt x="86" y="115"/>
                  </a:cubicBezTo>
                  <a:cubicBezTo>
                    <a:pt x="29" y="201"/>
                    <a:pt x="1" y="258"/>
                    <a:pt x="29" y="258"/>
                  </a:cubicBezTo>
                  <a:cubicBezTo>
                    <a:pt x="34" y="264"/>
                    <a:pt x="41" y="266"/>
                    <a:pt x="48" y="266"/>
                  </a:cubicBezTo>
                  <a:cubicBezTo>
                    <a:pt x="79" y="266"/>
                    <a:pt x="126" y="219"/>
                    <a:pt x="172" y="172"/>
                  </a:cubicBezTo>
                  <a:cubicBezTo>
                    <a:pt x="201" y="87"/>
                    <a:pt x="229" y="29"/>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3870329" y="1935303"/>
              <a:ext cx="7510" cy="27276"/>
            </a:xfrm>
            <a:custGeom>
              <a:rect b="b" l="l" r="r" t="t"/>
              <a:pathLst>
                <a:path extrusionOk="0" h="316" w="87">
                  <a:moveTo>
                    <a:pt x="58" y="1"/>
                  </a:moveTo>
                  <a:cubicBezTo>
                    <a:pt x="58" y="1"/>
                    <a:pt x="1" y="58"/>
                    <a:pt x="1" y="144"/>
                  </a:cubicBezTo>
                  <a:lnTo>
                    <a:pt x="1" y="315"/>
                  </a:lnTo>
                  <a:cubicBezTo>
                    <a:pt x="1" y="315"/>
                    <a:pt x="58" y="258"/>
                    <a:pt x="58" y="172"/>
                  </a:cubicBezTo>
                  <a:cubicBezTo>
                    <a:pt x="86" y="86"/>
                    <a:pt x="58"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3857986" y="1935303"/>
              <a:ext cx="9927" cy="27276"/>
            </a:xfrm>
            <a:custGeom>
              <a:rect b="b" l="l" r="r" t="t"/>
              <a:pathLst>
                <a:path extrusionOk="0" h="316" w="115">
                  <a:moveTo>
                    <a:pt x="29" y="1"/>
                  </a:moveTo>
                  <a:cubicBezTo>
                    <a:pt x="0" y="1"/>
                    <a:pt x="0" y="86"/>
                    <a:pt x="29" y="172"/>
                  </a:cubicBezTo>
                  <a:cubicBezTo>
                    <a:pt x="58" y="258"/>
                    <a:pt x="86" y="315"/>
                    <a:pt x="115" y="315"/>
                  </a:cubicBezTo>
                  <a:cubicBezTo>
                    <a:pt x="115" y="315"/>
                    <a:pt x="115" y="229"/>
                    <a:pt x="115"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3845643" y="1940223"/>
              <a:ext cx="19853" cy="22960"/>
            </a:xfrm>
            <a:custGeom>
              <a:rect b="b" l="l" r="r" t="t"/>
              <a:pathLst>
                <a:path extrusionOk="0" h="266" w="230">
                  <a:moveTo>
                    <a:pt x="29" y="1"/>
                  </a:moveTo>
                  <a:cubicBezTo>
                    <a:pt x="0" y="29"/>
                    <a:pt x="29" y="87"/>
                    <a:pt x="86" y="172"/>
                  </a:cubicBezTo>
                  <a:cubicBezTo>
                    <a:pt x="133" y="219"/>
                    <a:pt x="180" y="266"/>
                    <a:pt x="211" y="266"/>
                  </a:cubicBezTo>
                  <a:cubicBezTo>
                    <a:pt x="218" y="266"/>
                    <a:pt x="224" y="264"/>
                    <a:pt x="229" y="258"/>
                  </a:cubicBezTo>
                  <a:cubicBezTo>
                    <a:pt x="229" y="258"/>
                    <a:pt x="229" y="201"/>
                    <a:pt x="143" y="115"/>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3840722" y="1945229"/>
              <a:ext cx="24773" cy="20457"/>
            </a:xfrm>
            <a:custGeom>
              <a:rect b="b" l="l" r="r" t="t"/>
              <a:pathLst>
                <a:path extrusionOk="0" h="237" w="287">
                  <a:moveTo>
                    <a:pt x="29" y="0"/>
                  </a:moveTo>
                  <a:lnTo>
                    <a:pt x="29" y="0"/>
                  </a:lnTo>
                  <a:cubicBezTo>
                    <a:pt x="0" y="29"/>
                    <a:pt x="57" y="86"/>
                    <a:pt x="115" y="143"/>
                  </a:cubicBezTo>
                  <a:cubicBezTo>
                    <a:pt x="161" y="190"/>
                    <a:pt x="227" y="237"/>
                    <a:pt x="250" y="237"/>
                  </a:cubicBezTo>
                  <a:cubicBezTo>
                    <a:pt x="255" y="237"/>
                    <a:pt x="258" y="234"/>
                    <a:pt x="258" y="229"/>
                  </a:cubicBezTo>
                  <a:cubicBezTo>
                    <a:pt x="286" y="200"/>
                    <a:pt x="229" y="143"/>
                    <a:pt x="172" y="86"/>
                  </a:cubicBezTo>
                  <a:cubicBezTo>
                    <a:pt x="115" y="29"/>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3835716" y="1955674"/>
              <a:ext cx="27276" cy="11221"/>
            </a:xfrm>
            <a:custGeom>
              <a:rect b="b" l="l" r="r" t="t"/>
              <a:pathLst>
                <a:path extrusionOk="0" h="130" w="316">
                  <a:moveTo>
                    <a:pt x="55" y="1"/>
                  </a:moveTo>
                  <a:cubicBezTo>
                    <a:pt x="22" y="1"/>
                    <a:pt x="1" y="8"/>
                    <a:pt x="1" y="22"/>
                  </a:cubicBezTo>
                  <a:cubicBezTo>
                    <a:pt x="1" y="51"/>
                    <a:pt x="58" y="108"/>
                    <a:pt x="144" y="108"/>
                  </a:cubicBezTo>
                  <a:cubicBezTo>
                    <a:pt x="187" y="122"/>
                    <a:pt x="223" y="129"/>
                    <a:pt x="251" y="129"/>
                  </a:cubicBezTo>
                  <a:cubicBezTo>
                    <a:pt x="280" y="129"/>
                    <a:pt x="301" y="122"/>
                    <a:pt x="316" y="108"/>
                  </a:cubicBezTo>
                  <a:cubicBezTo>
                    <a:pt x="316" y="79"/>
                    <a:pt x="258" y="51"/>
                    <a:pt x="173" y="22"/>
                  </a:cubicBezTo>
                  <a:cubicBezTo>
                    <a:pt x="130" y="8"/>
                    <a:pt x="87" y="1"/>
                    <a:pt x="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3833299" y="1967413"/>
              <a:ext cx="29693" cy="8545"/>
            </a:xfrm>
            <a:custGeom>
              <a:rect b="b" l="l" r="r" t="t"/>
              <a:pathLst>
                <a:path extrusionOk="0" h="99" w="344">
                  <a:moveTo>
                    <a:pt x="172" y="1"/>
                  </a:moveTo>
                  <a:cubicBezTo>
                    <a:pt x="86" y="29"/>
                    <a:pt x="0" y="58"/>
                    <a:pt x="0" y="58"/>
                  </a:cubicBezTo>
                  <a:cubicBezTo>
                    <a:pt x="0" y="78"/>
                    <a:pt x="43" y="98"/>
                    <a:pt x="99" y="98"/>
                  </a:cubicBezTo>
                  <a:cubicBezTo>
                    <a:pt x="122" y="98"/>
                    <a:pt x="147" y="95"/>
                    <a:pt x="172" y="86"/>
                  </a:cubicBezTo>
                  <a:cubicBezTo>
                    <a:pt x="258" y="86"/>
                    <a:pt x="344" y="58"/>
                    <a:pt x="315" y="29"/>
                  </a:cubicBezTo>
                  <a:cubicBezTo>
                    <a:pt x="315" y="29"/>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3835716" y="1972333"/>
              <a:ext cx="27276" cy="15882"/>
            </a:xfrm>
            <a:custGeom>
              <a:rect b="b" l="l" r="r" t="t"/>
              <a:pathLst>
                <a:path extrusionOk="0" h="184" w="316">
                  <a:moveTo>
                    <a:pt x="287" y="1"/>
                  </a:moveTo>
                  <a:lnTo>
                    <a:pt x="287" y="1"/>
                  </a:lnTo>
                  <a:cubicBezTo>
                    <a:pt x="287" y="1"/>
                    <a:pt x="201" y="1"/>
                    <a:pt x="144" y="58"/>
                  </a:cubicBezTo>
                  <a:cubicBezTo>
                    <a:pt x="58" y="115"/>
                    <a:pt x="1" y="144"/>
                    <a:pt x="29" y="173"/>
                  </a:cubicBezTo>
                  <a:cubicBezTo>
                    <a:pt x="29" y="180"/>
                    <a:pt x="36" y="184"/>
                    <a:pt x="46" y="184"/>
                  </a:cubicBezTo>
                  <a:cubicBezTo>
                    <a:pt x="73" y="184"/>
                    <a:pt x="131" y="157"/>
                    <a:pt x="173" y="115"/>
                  </a:cubicBezTo>
                  <a:cubicBezTo>
                    <a:pt x="258" y="87"/>
                    <a:pt x="316" y="29"/>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a:off x="3845643" y="1974836"/>
              <a:ext cx="19853" cy="23219"/>
            </a:xfrm>
            <a:custGeom>
              <a:rect b="b" l="l" r="r" t="t"/>
              <a:pathLst>
                <a:path extrusionOk="0" h="269" w="230">
                  <a:moveTo>
                    <a:pt x="229" y="0"/>
                  </a:moveTo>
                  <a:cubicBezTo>
                    <a:pt x="201" y="0"/>
                    <a:pt x="143" y="58"/>
                    <a:pt x="86" y="115"/>
                  </a:cubicBezTo>
                  <a:cubicBezTo>
                    <a:pt x="29" y="201"/>
                    <a:pt x="0" y="258"/>
                    <a:pt x="29" y="258"/>
                  </a:cubicBezTo>
                  <a:cubicBezTo>
                    <a:pt x="36" y="265"/>
                    <a:pt x="45" y="269"/>
                    <a:pt x="55" y="269"/>
                  </a:cubicBezTo>
                  <a:cubicBezTo>
                    <a:pt x="84" y="269"/>
                    <a:pt x="122" y="237"/>
                    <a:pt x="143" y="172"/>
                  </a:cubicBezTo>
                  <a:cubicBezTo>
                    <a:pt x="201" y="86"/>
                    <a:pt x="229" y="29"/>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a:off x="3860489" y="1976821"/>
              <a:ext cx="9927" cy="27708"/>
            </a:xfrm>
            <a:custGeom>
              <a:rect b="b" l="l" r="r" t="t"/>
              <a:pathLst>
                <a:path extrusionOk="0" h="321" w="115">
                  <a:moveTo>
                    <a:pt x="74" y="0"/>
                  </a:moveTo>
                  <a:cubicBezTo>
                    <a:pt x="50" y="0"/>
                    <a:pt x="25" y="75"/>
                    <a:pt x="0" y="149"/>
                  </a:cubicBezTo>
                  <a:cubicBezTo>
                    <a:pt x="0" y="235"/>
                    <a:pt x="0" y="321"/>
                    <a:pt x="0" y="321"/>
                  </a:cubicBezTo>
                  <a:cubicBezTo>
                    <a:pt x="0" y="321"/>
                    <a:pt x="57" y="264"/>
                    <a:pt x="86" y="178"/>
                  </a:cubicBezTo>
                  <a:cubicBezTo>
                    <a:pt x="115" y="92"/>
                    <a:pt x="115" y="6"/>
                    <a:pt x="86" y="6"/>
                  </a:cubicBezTo>
                  <a:cubicBezTo>
                    <a:pt x="82" y="2"/>
                    <a:pt x="78" y="0"/>
                    <a:pt x="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a:off x="3867826" y="1977339"/>
              <a:ext cx="10013" cy="27190"/>
            </a:xfrm>
            <a:custGeom>
              <a:rect b="b" l="l" r="r" t="t"/>
              <a:pathLst>
                <a:path extrusionOk="0" h="315" w="116">
                  <a:moveTo>
                    <a:pt x="30" y="0"/>
                  </a:moveTo>
                  <a:cubicBezTo>
                    <a:pt x="1" y="0"/>
                    <a:pt x="1" y="86"/>
                    <a:pt x="30" y="172"/>
                  </a:cubicBezTo>
                  <a:cubicBezTo>
                    <a:pt x="58" y="258"/>
                    <a:pt x="87" y="315"/>
                    <a:pt x="87" y="315"/>
                  </a:cubicBezTo>
                  <a:cubicBezTo>
                    <a:pt x="115" y="315"/>
                    <a:pt x="115" y="229"/>
                    <a:pt x="115" y="143"/>
                  </a:cubicBezTo>
                  <a:cubicBezTo>
                    <a:pt x="87" y="57"/>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5"/>
            <p:cNvSpPr/>
            <p:nvPr/>
          </p:nvSpPr>
          <p:spPr>
            <a:xfrm>
              <a:off x="3872832" y="1974836"/>
              <a:ext cx="17350" cy="24773"/>
            </a:xfrm>
            <a:custGeom>
              <a:rect b="b" l="l" r="r" t="t"/>
              <a:pathLst>
                <a:path extrusionOk="0" h="287" w="201">
                  <a:moveTo>
                    <a:pt x="0" y="0"/>
                  </a:moveTo>
                  <a:cubicBezTo>
                    <a:pt x="0" y="29"/>
                    <a:pt x="0" y="86"/>
                    <a:pt x="57" y="172"/>
                  </a:cubicBezTo>
                  <a:cubicBezTo>
                    <a:pt x="115" y="229"/>
                    <a:pt x="172" y="287"/>
                    <a:pt x="200" y="287"/>
                  </a:cubicBezTo>
                  <a:cubicBezTo>
                    <a:pt x="200" y="258"/>
                    <a:pt x="172" y="201"/>
                    <a:pt x="143" y="115"/>
                  </a:cubicBezTo>
                  <a:cubicBezTo>
                    <a:pt x="86" y="58"/>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5"/>
            <p:cNvSpPr/>
            <p:nvPr/>
          </p:nvSpPr>
          <p:spPr>
            <a:xfrm>
              <a:off x="3875249" y="1972333"/>
              <a:ext cx="24773" cy="15969"/>
            </a:xfrm>
            <a:custGeom>
              <a:rect b="b" l="l" r="r" t="t"/>
              <a:pathLst>
                <a:path extrusionOk="0" h="185" w="287">
                  <a:moveTo>
                    <a:pt x="1" y="1"/>
                  </a:moveTo>
                  <a:cubicBezTo>
                    <a:pt x="1" y="29"/>
                    <a:pt x="29" y="87"/>
                    <a:pt x="115" y="144"/>
                  </a:cubicBezTo>
                  <a:cubicBezTo>
                    <a:pt x="176" y="164"/>
                    <a:pt x="222" y="184"/>
                    <a:pt x="244" y="184"/>
                  </a:cubicBezTo>
                  <a:cubicBezTo>
                    <a:pt x="253" y="184"/>
                    <a:pt x="258" y="181"/>
                    <a:pt x="258" y="173"/>
                  </a:cubicBezTo>
                  <a:cubicBezTo>
                    <a:pt x="287" y="144"/>
                    <a:pt x="230" y="115"/>
                    <a:pt x="172" y="58"/>
                  </a:cubicBezTo>
                  <a:cubicBezTo>
                    <a:pt x="87" y="29"/>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3875249" y="1969916"/>
              <a:ext cx="29780" cy="6129"/>
            </a:xfrm>
            <a:custGeom>
              <a:rect b="b" l="l" r="r" t="t"/>
              <a:pathLst>
                <a:path extrusionOk="0" h="71" w="345">
                  <a:moveTo>
                    <a:pt x="1" y="0"/>
                  </a:moveTo>
                  <a:cubicBezTo>
                    <a:pt x="1" y="29"/>
                    <a:pt x="87" y="57"/>
                    <a:pt x="172" y="57"/>
                  </a:cubicBezTo>
                  <a:cubicBezTo>
                    <a:pt x="201" y="67"/>
                    <a:pt x="227" y="70"/>
                    <a:pt x="249" y="70"/>
                  </a:cubicBezTo>
                  <a:cubicBezTo>
                    <a:pt x="293" y="70"/>
                    <a:pt x="325" y="57"/>
                    <a:pt x="344" y="57"/>
                  </a:cubicBezTo>
                  <a:cubicBezTo>
                    <a:pt x="344" y="29"/>
                    <a:pt x="258"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3875249" y="1958177"/>
              <a:ext cx="27276" cy="11221"/>
            </a:xfrm>
            <a:custGeom>
              <a:rect b="b" l="l" r="r" t="t"/>
              <a:pathLst>
                <a:path extrusionOk="0" h="130" w="316">
                  <a:moveTo>
                    <a:pt x="262" y="0"/>
                  </a:moveTo>
                  <a:cubicBezTo>
                    <a:pt x="230" y="0"/>
                    <a:pt x="187" y="7"/>
                    <a:pt x="144" y="22"/>
                  </a:cubicBezTo>
                  <a:cubicBezTo>
                    <a:pt x="58" y="50"/>
                    <a:pt x="1" y="79"/>
                    <a:pt x="1" y="108"/>
                  </a:cubicBezTo>
                  <a:cubicBezTo>
                    <a:pt x="1" y="122"/>
                    <a:pt x="22" y="129"/>
                    <a:pt x="54" y="129"/>
                  </a:cubicBezTo>
                  <a:cubicBezTo>
                    <a:pt x="87" y="129"/>
                    <a:pt x="130" y="122"/>
                    <a:pt x="172" y="108"/>
                  </a:cubicBezTo>
                  <a:cubicBezTo>
                    <a:pt x="258" y="79"/>
                    <a:pt x="316" y="50"/>
                    <a:pt x="316" y="22"/>
                  </a:cubicBezTo>
                  <a:cubicBezTo>
                    <a:pt x="316" y="7"/>
                    <a:pt x="294" y="0"/>
                    <a:pt x="2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3872832" y="1946697"/>
              <a:ext cx="22270" cy="19249"/>
            </a:xfrm>
            <a:custGeom>
              <a:rect b="b" l="l" r="r" t="t"/>
              <a:pathLst>
                <a:path extrusionOk="0" h="223" w="258">
                  <a:moveTo>
                    <a:pt x="229" y="0"/>
                  </a:moveTo>
                  <a:cubicBezTo>
                    <a:pt x="198" y="0"/>
                    <a:pt x="157" y="27"/>
                    <a:pt x="115" y="69"/>
                  </a:cubicBezTo>
                  <a:cubicBezTo>
                    <a:pt x="29" y="126"/>
                    <a:pt x="0" y="183"/>
                    <a:pt x="0" y="212"/>
                  </a:cubicBezTo>
                  <a:cubicBezTo>
                    <a:pt x="7" y="219"/>
                    <a:pt x="16" y="223"/>
                    <a:pt x="27" y="223"/>
                  </a:cubicBezTo>
                  <a:cubicBezTo>
                    <a:pt x="57" y="223"/>
                    <a:pt x="100" y="191"/>
                    <a:pt x="143" y="126"/>
                  </a:cubicBezTo>
                  <a:cubicBezTo>
                    <a:pt x="229" y="69"/>
                    <a:pt x="258" y="12"/>
                    <a:pt x="258" y="12"/>
                  </a:cubicBezTo>
                  <a:cubicBezTo>
                    <a:pt x="250" y="4"/>
                    <a:pt x="240"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3870329" y="1937806"/>
              <a:ext cx="14933" cy="24773"/>
            </a:xfrm>
            <a:custGeom>
              <a:rect b="b" l="l" r="r" t="t"/>
              <a:pathLst>
                <a:path extrusionOk="0" h="287" w="173">
                  <a:moveTo>
                    <a:pt x="172" y="0"/>
                  </a:moveTo>
                  <a:cubicBezTo>
                    <a:pt x="144" y="0"/>
                    <a:pt x="86" y="57"/>
                    <a:pt x="58" y="143"/>
                  </a:cubicBezTo>
                  <a:cubicBezTo>
                    <a:pt x="29" y="200"/>
                    <a:pt x="1" y="286"/>
                    <a:pt x="29" y="286"/>
                  </a:cubicBezTo>
                  <a:cubicBezTo>
                    <a:pt x="29" y="286"/>
                    <a:pt x="86" y="258"/>
                    <a:pt x="115" y="172"/>
                  </a:cubicBezTo>
                  <a:cubicBezTo>
                    <a:pt x="172" y="86"/>
                    <a:pt x="172"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3865409" y="1935303"/>
              <a:ext cx="7510" cy="27276"/>
            </a:xfrm>
            <a:custGeom>
              <a:rect b="b" l="l" r="r" t="t"/>
              <a:pathLst>
                <a:path extrusionOk="0" h="316" w="87">
                  <a:moveTo>
                    <a:pt x="58" y="1"/>
                  </a:moveTo>
                  <a:cubicBezTo>
                    <a:pt x="29" y="1"/>
                    <a:pt x="0" y="58"/>
                    <a:pt x="0" y="144"/>
                  </a:cubicBezTo>
                  <a:cubicBezTo>
                    <a:pt x="0" y="229"/>
                    <a:pt x="0" y="315"/>
                    <a:pt x="29" y="315"/>
                  </a:cubicBezTo>
                  <a:cubicBezTo>
                    <a:pt x="86" y="315"/>
                    <a:pt x="86" y="229"/>
                    <a:pt x="86" y="144"/>
                  </a:cubicBezTo>
                  <a:cubicBezTo>
                    <a:pt x="86" y="58"/>
                    <a:pt x="86"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3853066" y="1937288"/>
              <a:ext cx="14847" cy="25291"/>
            </a:xfrm>
            <a:custGeom>
              <a:rect b="b" l="l" r="r" t="t"/>
              <a:pathLst>
                <a:path extrusionOk="0" h="293" w="172">
                  <a:moveTo>
                    <a:pt x="42" y="0"/>
                  </a:moveTo>
                  <a:cubicBezTo>
                    <a:pt x="37" y="0"/>
                    <a:pt x="33" y="2"/>
                    <a:pt x="29" y="6"/>
                  </a:cubicBezTo>
                  <a:cubicBezTo>
                    <a:pt x="0" y="6"/>
                    <a:pt x="29" y="92"/>
                    <a:pt x="57" y="149"/>
                  </a:cubicBezTo>
                  <a:cubicBezTo>
                    <a:pt x="86" y="235"/>
                    <a:pt x="143" y="292"/>
                    <a:pt x="143" y="292"/>
                  </a:cubicBezTo>
                  <a:cubicBezTo>
                    <a:pt x="172" y="292"/>
                    <a:pt x="143" y="206"/>
                    <a:pt x="115" y="121"/>
                  </a:cubicBezTo>
                  <a:cubicBezTo>
                    <a:pt x="115" y="71"/>
                    <a:pt x="72" y="0"/>
                    <a:pt x="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3855483" y="1958781"/>
              <a:ext cx="27276" cy="11221"/>
            </a:xfrm>
            <a:custGeom>
              <a:rect b="b" l="l" r="r" t="t"/>
              <a:pathLst>
                <a:path extrusionOk="0" h="130" w="316">
                  <a:moveTo>
                    <a:pt x="158" y="0"/>
                  </a:moveTo>
                  <a:cubicBezTo>
                    <a:pt x="122" y="0"/>
                    <a:pt x="87" y="15"/>
                    <a:pt x="58" y="43"/>
                  </a:cubicBezTo>
                  <a:cubicBezTo>
                    <a:pt x="1" y="101"/>
                    <a:pt x="80" y="129"/>
                    <a:pt x="158" y="129"/>
                  </a:cubicBezTo>
                  <a:cubicBezTo>
                    <a:pt x="237" y="129"/>
                    <a:pt x="316" y="101"/>
                    <a:pt x="258" y="43"/>
                  </a:cubicBezTo>
                  <a:cubicBezTo>
                    <a:pt x="230" y="15"/>
                    <a:pt x="194" y="0"/>
                    <a:pt x="1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3857986" y="1962493"/>
              <a:ext cx="27449" cy="18127"/>
            </a:xfrm>
            <a:custGeom>
              <a:rect b="b" l="l" r="r" t="t"/>
              <a:pathLst>
                <a:path extrusionOk="0" h="210" w="318">
                  <a:moveTo>
                    <a:pt x="229" y="0"/>
                  </a:moveTo>
                  <a:cubicBezTo>
                    <a:pt x="229" y="29"/>
                    <a:pt x="201" y="58"/>
                    <a:pt x="201" y="86"/>
                  </a:cubicBezTo>
                  <a:cubicBezTo>
                    <a:pt x="172" y="115"/>
                    <a:pt x="136" y="129"/>
                    <a:pt x="101" y="129"/>
                  </a:cubicBezTo>
                  <a:cubicBezTo>
                    <a:pt x="65" y="129"/>
                    <a:pt x="29" y="115"/>
                    <a:pt x="0" y="86"/>
                  </a:cubicBezTo>
                  <a:lnTo>
                    <a:pt x="0" y="86"/>
                  </a:lnTo>
                  <a:cubicBezTo>
                    <a:pt x="0" y="115"/>
                    <a:pt x="29" y="143"/>
                    <a:pt x="29" y="172"/>
                  </a:cubicBezTo>
                  <a:cubicBezTo>
                    <a:pt x="56" y="199"/>
                    <a:pt x="87" y="210"/>
                    <a:pt x="118" y="210"/>
                  </a:cubicBezTo>
                  <a:cubicBezTo>
                    <a:pt x="220" y="210"/>
                    <a:pt x="317" y="88"/>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3576334" y="2085322"/>
              <a:ext cx="24859" cy="20544"/>
            </a:xfrm>
            <a:custGeom>
              <a:rect b="b" l="l" r="r" t="t"/>
              <a:pathLst>
                <a:path extrusionOk="0" h="238" w="288">
                  <a:moveTo>
                    <a:pt x="250" y="1"/>
                  </a:moveTo>
                  <a:cubicBezTo>
                    <a:pt x="228" y="1"/>
                    <a:pt x="162" y="47"/>
                    <a:pt x="115" y="94"/>
                  </a:cubicBezTo>
                  <a:cubicBezTo>
                    <a:pt x="58" y="151"/>
                    <a:pt x="1" y="209"/>
                    <a:pt x="29" y="237"/>
                  </a:cubicBezTo>
                  <a:cubicBezTo>
                    <a:pt x="58" y="237"/>
                    <a:pt x="115" y="209"/>
                    <a:pt x="173" y="151"/>
                  </a:cubicBezTo>
                  <a:cubicBezTo>
                    <a:pt x="230" y="94"/>
                    <a:pt x="287" y="8"/>
                    <a:pt x="258" y="8"/>
                  </a:cubicBezTo>
                  <a:cubicBezTo>
                    <a:pt x="258" y="3"/>
                    <a:pt x="256"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3571413" y="2063743"/>
              <a:ext cx="27276" cy="14070"/>
            </a:xfrm>
            <a:custGeom>
              <a:rect b="b" l="l" r="r" t="t"/>
              <a:pathLst>
                <a:path extrusionOk="0" h="163" w="316">
                  <a:moveTo>
                    <a:pt x="29" y="1"/>
                  </a:moveTo>
                  <a:lnTo>
                    <a:pt x="29" y="1"/>
                  </a:lnTo>
                  <a:cubicBezTo>
                    <a:pt x="1" y="29"/>
                    <a:pt x="58" y="87"/>
                    <a:pt x="144" y="115"/>
                  </a:cubicBezTo>
                  <a:cubicBezTo>
                    <a:pt x="194" y="149"/>
                    <a:pt x="234" y="163"/>
                    <a:pt x="259" y="163"/>
                  </a:cubicBezTo>
                  <a:cubicBezTo>
                    <a:pt x="277" y="163"/>
                    <a:pt x="287" y="156"/>
                    <a:pt x="287" y="144"/>
                  </a:cubicBezTo>
                  <a:cubicBezTo>
                    <a:pt x="315" y="144"/>
                    <a:pt x="258" y="87"/>
                    <a:pt x="172" y="58"/>
                  </a:cubicBezTo>
                  <a:cubicBezTo>
                    <a:pt x="86" y="1"/>
                    <a:pt x="29"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3568910" y="2076086"/>
              <a:ext cx="27276" cy="7510"/>
            </a:xfrm>
            <a:custGeom>
              <a:rect b="b" l="l" r="r" t="t"/>
              <a:pathLst>
                <a:path extrusionOk="0" h="87" w="316">
                  <a:moveTo>
                    <a:pt x="173" y="1"/>
                  </a:moveTo>
                  <a:cubicBezTo>
                    <a:pt x="87" y="1"/>
                    <a:pt x="1" y="1"/>
                    <a:pt x="1" y="29"/>
                  </a:cubicBezTo>
                  <a:cubicBezTo>
                    <a:pt x="1" y="58"/>
                    <a:pt x="58" y="58"/>
                    <a:pt x="144" y="87"/>
                  </a:cubicBezTo>
                  <a:cubicBezTo>
                    <a:pt x="259" y="87"/>
                    <a:pt x="316" y="87"/>
                    <a:pt x="316" y="58"/>
                  </a:cubicBezTo>
                  <a:cubicBezTo>
                    <a:pt x="316" y="1"/>
                    <a:pt x="259" y="1"/>
                    <a:pt x="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3568910" y="2082387"/>
              <a:ext cx="29780" cy="11135"/>
            </a:xfrm>
            <a:custGeom>
              <a:rect b="b" l="l" r="r" t="t"/>
              <a:pathLst>
                <a:path extrusionOk="0" h="129" w="345">
                  <a:moveTo>
                    <a:pt x="290" y="1"/>
                  </a:moveTo>
                  <a:cubicBezTo>
                    <a:pt x="259" y="1"/>
                    <a:pt x="201" y="14"/>
                    <a:pt x="144" y="14"/>
                  </a:cubicBezTo>
                  <a:cubicBezTo>
                    <a:pt x="58" y="42"/>
                    <a:pt x="1" y="100"/>
                    <a:pt x="30" y="128"/>
                  </a:cubicBezTo>
                  <a:cubicBezTo>
                    <a:pt x="30" y="128"/>
                    <a:pt x="115" y="128"/>
                    <a:pt x="173" y="100"/>
                  </a:cubicBezTo>
                  <a:cubicBezTo>
                    <a:pt x="287" y="71"/>
                    <a:pt x="344" y="42"/>
                    <a:pt x="316" y="14"/>
                  </a:cubicBezTo>
                  <a:cubicBezTo>
                    <a:pt x="316" y="4"/>
                    <a:pt x="306" y="1"/>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3588677" y="2087825"/>
              <a:ext cx="14933" cy="25464"/>
            </a:xfrm>
            <a:custGeom>
              <a:rect b="b" l="l" r="r" t="t"/>
              <a:pathLst>
                <a:path extrusionOk="0" h="295" w="173">
                  <a:moveTo>
                    <a:pt x="129" y="0"/>
                  </a:moveTo>
                  <a:cubicBezTo>
                    <a:pt x="105" y="0"/>
                    <a:pt x="82" y="52"/>
                    <a:pt x="58" y="122"/>
                  </a:cubicBezTo>
                  <a:cubicBezTo>
                    <a:pt x="1" y="208"/>
                    <a:pt x="1" y="294"/>
                    <a:pt x="30" y="294"/>
                  </a:cubicBezTo>
                  <a:cubicBezTo>
                    <a:pt x="58" y="294"/>
                    <a:pt x="87" y="237"/>
                    <a:pt x="115" y="151"/>
                  </a:cubicBezTo>
                  <a:cubicBezTo>
                    <a:pt x="144" y="65"/>
                    <a:pt x="173" y="8"/>
                    <a:pt x="144" y="8"/>
                  </a:cubicBezTo>
                  <a:cubicBezTo>
                    <a:pt x="139" y="3"/>
                    <a:pt x="134" y="0"/>
                    <a:pt x="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3601107" y="2088429"/>
              <a:ext cx="7423" cy="27276"/>
            </a:xfrm>
            <a:custGeom>
              <a:rect b="b" l="l" r="r" t="t"/>
              <a:pathLst>
                <a:path extrusionOk="0" h="316" w="86">
                  <a:moveTo>
                    <a:pt x="29" y="1"/>
                  </a:moveTo>
                  <a:cubicBezTo>
                    <a:pt x="29" y="1"/>
                    <a:pt x="0" y="58"/>
                    <a:pt x="0" y="144"/>
                  </a:cubicBezTo>
                  <a:cubicBezTo>
                    <a:pt x="0" y="259"/>
                    <a:pt x="29" y="316"/>
                    <a:pt x="57" y="316"/>
                  </a:cubicBezTo>
                  <a:cubicBezTo>
                    <a:pt x="57" y="316"/>
                    <a:pt x="86" y="230"/>
                    <a:pt x="86" y="144"/>
                  </a:cubicBezTo>
                  <a:cubicBezTo>
                    <a:pt x="86" y="58"/>
                    <a:pt x="57"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3606027" y="2086012"/>
              <a:ext cx="14847" cy="27276"/>
            </a:xfrm>
            <a:custGeom>
              <a:rect b="b" l="l" r="r" t="t"/>
              <a:pathLst>
                <a:path extrusionOk="0" h="316" w="172">
                  <a:moveTo>
                    <a:pt x="29" y="0"/>
                  </a:moveTo>
                  <a:lnTo>
                    <a:pt x="29" y="0"/>
                  </a:lnTo>
                  <a:cubicBezTo>
                    <a:pt x="0" y="29"/>
                    <a:pt x="29" y="86"/>
                    <a:pt x="58" y="172"/>
                  </a:cubicBezTo>
                  <a:cubicBezTo>
                    <a:pt x="86" y="258"/>
                    <a:pt x="143" y="315"/>
                    <a:pt x="143" y="315"/>
                  </a:cubicBezTo>
                  <a:cubicBezTo>
                    <a:pt x="172" y="287"/>
                    <a:pt x="172" y="229"/>
                    <a:pt x="115" y="143"/>
                  </a:cubicBezTo>
                  <a:cubicBezTo>
                    <a:pt x="86" y="58"/>
                    <a:pt x="29"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3608443" y="2085063"/>
              <a:ext cx="24859" cy="18990"/>
            </a:xfrm>
            <a:custGeom>
              <a:rect b="b" l="l" r="r" t="t"/>
              <a:pathLst>
                <a:path extrusionOk="0" h="220" w="288">
                  <a:moveTo>
                    <a:pt x="30" y="0"/>
                  </a:moveTo>
                  <a:cubicBezTo>
                    <a:pt x="18" y="0"/>
                    <a:pt x="9" y="4"/>
                    <a:pt x="1" y="11"/>
                  </a:cubicBezTo>
                  <a:cubicBezTo>
                    <a:pt x="1" y="11"/>
                    <a:pt x="30" y="69"/>
                    <a:pt x="115" y="126"/>
                  </a:cubicBezTo>
                  <a:cubicBezTo>
                    <a:pt x="162" y="173"/>
                    <a:pt x="228" y="219"/>
                    <a:pt x="250" y="219"/>
                  </a:cubicBezTo>
                  <a:cubicBezTo>
                    <a:pt x="256" y="219"/>
                    <a:pt x="258" y="217"/>
                    <a:pt x="258" y="212"/>
                  </a:cubicBezTo>
                  <a:cubicBezTo>
                    <a:pt x="287" y="183"/>
                    <a:pt x="230" y="126"/>
                    <a:pt x="173" y="69"/>
                  </a:cubicBezTo>
                  <a:cubicBezTo>
                    <a:pt x="110" y="27"/>
                    <a:pt x="62"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3610947" y="2081696"/>
              <a:ext cx="27276" cy="11221"/>
            </a:xfrm>
            <a:custGeom>
              <a:rect b="b" l="l" r="r" t="t"/>
              <a:pathLst>
                <a:path extrusionOk="0" h="130" w="316">
                  <a:moveTo>
                    <a:pt x="54" y="0"/>
                  </a:moveTo>
                  <a:cubicBezTo>
                    <a:pt x="22" y="0"/>
                    <a:pt x="1" y="7"/>
                    <a:pt x="1" y="22"/>
                  </a:cubicBezTo>
                  <a:cubicBezTo>
                    <a:pt x="1" y="50"/>
                    <a:pt x="58" y="79"/>
                    <a:pt x="144" y="108"/>
                  </a:cubicBezTo>
                  <a:cubicBezTo>
                    <a:pt x="187" y="122"/>
                    <a:pt x="229" y="129"/>
                    <a:pt x="262" y="129"/>
                  </a:cubicBezTo>
                  <a:cubicBezTo>
                    <a:pt x="294" y="129"/>
                    <a:pt x="315" y="122"/>
                    <a:pt x="315" y="108"/>
                  </a:cubicBezTo>
                  <a:cubicBezTo>
                    <a:pt x="315" y="79"/>
                    <a:pt x="258" y="50"/>
                    <a:pt x="172" y="22"/>
                  </a:cubicBezTo>
                  <a:cubicBezTo>
                    <a:pt x="129" y="7"/>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3610947" y="2073669"/>
              <a:ext cx="27276" cy="7510"/>
            </a:xfrm>
            <a:custGeom>
              <a:rect b="b" l="l" r="r" t="t"/>
              <a:pathLst>
                <a:path extrusionOk="0" h="87" w="316">
                  <a:moveTo>
                    <a:pt x="172" y="0"/>
                  </a:moveTo>
                  <a:cubicBezTo>
                    <a:pt x="58" y="0"/>
                    <a:pt x="1" y="57"/>
                    <a:pt x="1" y="57"/>
                  </a:cubicBezTo>
                  <a:cubicBezTo>
                    <a:pt x="1" y="86"/>
                    <a:pt x="86" y="86"/>
                    <a:pt x="172" y="86"/>
                  </a:cubicBezTo>
                  <a:cubicBezTo>
                    <a:pt x="258" y="86"/>
                    <a:pt x="315" y="57"/>
                    <a:pt x="315" y="29"/>
                  </a:cubicBezTo>
                  <a:cubicBezTo>
                    <a:pt x="315" y="0"/>
                    <a:pt x="258" y="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3608443" y="2061326"/>
              <a:ext cx="27276" cy="15882"/>
            </a:xfrm>
            <a:custGeom>
              <a:rect b="b" l="l" r="r" t="t"/>
              <a:pathLst>
                <a:path extrusionOk="0" h="184" w="316">
                  <a:moveTo>
                    <a:pt x="287" y="0"/>
                  </a:moveTo>
                  <a:lnTo>
                    <a:pt x="287" y="0"/>
                  </a:lnTo>
                  <a:cubicBezTo>
                    <a:pt x="287" y="0"/>
                    <a:pt x="201" y="0"/>
                    <a:pt x="144" y="57"/>
                  </a:cubicBezTo>
                  <a:cubicBezTo>
                    <a:pt x="58" y="115"/>
                    <a:pt x="1" y="172"/>
                    <a:pt x="30" y="172"/>
                  </a:cubicBezTo>
                  <a:cubicBezTo>
                    <a:pt x="30" y="180"/>
                    <a:pt x="34" y="184"/>
                    <a:pt x="44" y="184"/>
                  </a:cubicBezTo>
                  <a:cubicBezTo>
                    <a:pt x="65" y="184"/>
                    <a:pt x="112" y="163"/>
                    <a:pt x="173" y="143"/>
                  </a:cubicBezTo>
                  <a:cubicBezTo>
                    <a:pt x="258" y="86"/>
                    <a:pt x="316" y="29"/>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3606027" y="2051399"/>
              <a:ext cx="19853" cy="22960"/>
            </a:xfrm>
            <a:custGeom>
              <a:rect b="b" l="l" r="r" t="t"/>
              <a:pathLst>
                <a:path extrusionOk="0" h="266" w="230">
                  <a:moveTo>
                    <a:pt x="201" y="1"/>
                  </a:moveTo>
                  <a:cubicBezTo>
                    <a:pt x="201" y="1"/>
                    <a:pt x="143" y="29"/>
                    <a:pt x="86" y="115"/>
                  </a:cubicBezTo>
                  <a:cubicBezTo>
                    <a:pt x="29" y="172"/>
                    <a:pt x="0" y="258"/>
                    <a:pt x="29" y="258"/>
                  </a:cubicBezTo>
                  <a:cubicBezTo>
                    <a:pt x="34" y="263"/>
                    <a:pt x="39" y="266"/>
                    <a:pt x="45" y="266"/>
                  </a:cubicBezTo>
                  <a:cubicBezTo>
                    <a:pt x="69" y="266"/>
                    <a:pt x="97" y="219"/>
                    <a:pt x="143" y="172"/>
                  </a:cubicBezTo>
                  <a:cubicBezTo>
                    <a:pt x="201" y="87"/>
                    <a:pt x="229" y="29"/>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3603523" y="2045961"/>
              <a:ext cx="7510" cy="27794"/>
            </a:xfrm>
            <a:custGeom>
              <a:rect b="b" l="l" r="r" t="t"/>
              <a:pathLst>
                <a:path extrusionOk="0" h="322" w="87">
                  <a:moveTo>
                    <a:pt x="84" y="1"/>
                  </a:moveTo>
                  <a:cubicBezTo>
                    <a:pt x="72" y="1"/>
                    <a:pt x="25" y="75"/>
                    <a:pt x="1" y="150"/>
                  </a:cubicBezTo>
                  <a:cubicBezTo>
                    <a:pt x="1" y="235"/>
                    <a:pt x="1" y="293"/>
                    <a:pt x="1" y="321"/>
                  </a:cubicBezTo>
                  <a:cubicBezTo>
                    <a:pt x="1" y="321"/>
                    <a:pt x="58" y="235"/>
                    <a:pt x="87" y="150"/>
                  </a:cubicBezTo>
                  <a:cubicBezTo>
                    <a:pt x="87" y="64"/>
                    <a:pt x="87" y="6"/>
                    <a:pt x="87" y="6"/>
                  </a:cubicBezTo>
                  <a:cubicBezTo>
                    <a:pt x="87" y="3"/>
                    <a:pt x="85"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3593683" y="2046479"/>
              <a:ext cx="9927" cy="27276"/>
            </a:xfrm>
            <a:custGeom>
              <a:rect b="b" l="l" r="r" t="t"/>
              <a:pathLst>
                <a:path extrusionOk="0" h="316" w="115">
                  <a:moveTo>
                    <a:pt x="29" y="0"/>
                  </a:moveTo>
                  <a:cubicBezTo>
                    <a:pt x="0" y="0"/>
                    <a:pt x="0" y="86"/>
                    <a:pt x="29" y="172"/>
                  </a:cubicBezTo>
                  <a:cubicBezTo>
                    <a:pt x="29" y="258"/>
                    <a:pt x="86" y="315"/>
                    <a:pt x="86" y="315"/>
                  </a:cubicBezTo>
                  <a:cubicBezTo>
                    <a:pt x="115" y="315"/>
                    <a:pt x="115" y="229"/>
                    <a:pt x="86" y="144"/>
                  </a:cubicBezTo>
                  <a:cubicBezTo>
                    <a:pt x="86" y="58"/>
                    <a:pt x="57"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3581340" y="2051399"/>
              <a:ext cx="19853" cy="22960"/>
            </a:xfrm>
            <a:custGeom>
              <a:rect b="b" l="l" r="r" t="t"/>
              <a:pathLst>
                <a:path extrusionOk="0" h="266" w="230">
                  <a:moveTo>
                    <a:pt x="29" y="1"/>
                  </a:moveTo>
                  <a:lnTo>
                    <a:pt x="29" y="1"/>
                  </a:lnTo>
                  <a:cubicBezTo>
                    <a:pt x="0" y="29"/>
                    <a:pt x="29" y="87"/>
                    <a:pt x="86" y="172"/>
                  </a:cubicBezTo>
                  <a:cubicBezTo>
                    <a:pt x="133" y="219"/>
                    <a:pt x="179" y="266"/>
                    <a:pt x="195" y="266"/>
                  </a:cubicBezTo>
                  <a:cubicBezTo>
                    <a:pt x="198" y="266"/>
                    <a:pt x="200" y="263"/>
                    <a:pt x="200" y="258"/>
                  </a:cubicBezTo>
                  <a:cubicBezTo>
                    <a:pt x="229" y="258"/>
                    <a:pt x="200" y="201"/>
                    <a:pt x="143" y="115"/>
                  </a:cubicBezTo>
                  <a:cubicBezTo>
                    <a:pt x="86" y="58"/>
                    <a:pt x="29"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3576334" y="2056319"/>
              <a:ext cx="22356" cy="19853"/>
            </a:xfrm>
            <a:custGeom>
              <a:rect b="b" l="l" r="r" t="t"/>
              <a:pathLst>
                <a:path extrusionOk="0" h="230" w="259">
                  <a:moveTo>
                    <a:pt x="29" y="1"/>
                  </a:moveTo>
                  <a:cubicBezTo>
                    <a:pt x="1" y="30"/>
                    <a:pt x="29" y="87"/>
                    <a:pt x="115" y="144"/>
                  </a:cubicBezTo>
                  <a:cubicBezTo>
                    <a:pt x="173" y="201"/>
                    <a:pt x="230" y="230"/>
                    <a:pt x="258" y="230"/>
                  </a:cubicBezTo>
                  <a:cubicBezTo>
                    <a:pt x="258" y="201"/>
                    <a:pt x="230" y="144"/>
                    <a:pt x="173" y="87"/>
                  </a:cubicBezTo>
                  <a:cubicBezTo>
                    <a:pt x="87" y="30"/>
                    <a:pt x="29" y="1"/>
                    <a:pt x="29"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3568910" y="2066850"/>
              <a:ext cx="29780" cy="12948"/>
            </a:xfrm>
            <a:custGeom>
              <a:rect b="b" l="l" r="r" t="t"/>
              <a:pathLst>
                <a:path extrusionOk="0" h="150" w="345">
                  <a:moveTo>
                    <a:pt x="80" y="1"/>
                  </a:moveTo>
                  <a:cubicBezTo>
                    <a:pt x="51" y="1"/>
                    <a:pt x="30" y="8"/>
                    <a:pt x="30" y="22"/>
                  </a:cubicBezTo>
                  <a:cubicBezTo>
                    <a:pt x="1" y="79"/>
                    <a:pt x="87" y="108"/>
                    <a:pt x="173" y="136"/>
                  </a:cubicBezTo>
                  <a:cubicBezTo>
                    <a:pt x="211" y="136"/>
                    <a:pt x="262" y="149"/>
                    <a:pt x="291" y="149"/>
                  </a:cubicBezTo>
                  <a:cubicBezTo>
                    <a:pt x="306" y="149"/>
                    <a:pt x="316" y="146"/>
                    <a:pt x="316" y="136"/>
                  </a:cubicBezTo>
                  <a:cubicBezTo>
                    <a:pt x="344" y="79"/>
                    <a:pt x="259" y="51"/>
                    <a:pt x="173" y="22"/>
                  </a:cubicBezTo>
                  <a:cubicBezTo>
                    <a:pt x="144" y="8"/>
                    <a:pt x="108" y="1"/>
                    <a:pt x="80"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3568910" y="2078589"/>
              <a:ext cx="27276" cy="7510"/>
            </a:xfrm>
            <a:custGeom>
              <a:rect b="b" l="l" r="r" t="t"/>
              <a:pathLst>
                <a:path extrusionOk="0" h="87" w="316">
                  <a:moveTo>
                    <a:pt x="144" y="0"/>
                  </a:moveTo>
                  <a:cubicBezTo>
                    <a:pt x="58" y="29"/>
                    <a:pt x="1" y="58"/>
                    <a:pt x="1" y="58"/>
                  </a:cubicBezTo>
                  <a:cubicBezTo>
                    <a:pt x="1" y="86"/>
                    <a:pt x="87" y="86"/>
                    <a:pt x="173" y="86"/>
                  </a:cubicBezTo>
                  <a:cubicBezTo>
                    <a:pt x="259" y="86"/>
                    <a:pt x="316" y="58"/>
                    <a:pt x="316" y="29"/>
                  </a:cubicBezTo>
                  <a:cubicBezTo>
                    <a:pt x="316" y="0"/>
                    <a:pt x="230" y="0"/>
                    <a:pt x="144"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3571413" y="2083509"/>
              <a:ext cx="27276" cy="15882"/>
            </a:xfrm>
            <a:custGeom>
              <a:rect b="b" l="l" r="r" t="t"/>
              <a:pathLst>
                <a:path extrusionOk="0" h="184" w="316">
                  <a:moveTo>
                    <a:pt x="315" y="1"/>
                  </a:moveTo>
                  <a:cubicBezTo>
                    <a:pt x="287" y="1"/>
                    <a:pt x="230" y="1"/>
                    <a:pt x="144" y="58"/>
                  </a:cubicBezTo>
                  <a:cubicBezTo>
                    <a:pt x="58" y="115"/>
                    <a:pt x="1" y="144"/>
                    <a:pt x="29" y="172"/>
                  </a:cubicBezTo>
                  <a:cubicBezTo>
                    <a:pt x="29" y="180"/>
                    <a:pt x="35" y="184"/>
                    <a:pt x="46" y="184"/>
                  </a:cubicBezTo>
                  <a:cubicBezTo>
                    <a:pt x="73" y="184"/>
                    <a:pt x="130" y="157"/>
                    <a:pt x="172" y="115"/>
                  </a:cubicBezTo>
                  <a:cubicBezTo>
                    <a:pt x="258" y="87"/>
                    <a:pt x="315" y="29"/>
                    <a:pt x="315"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3581340" y="2086012"/>
              <a:ext cx="19853" cy="22960"/>
            </a:xfrm>
            <a:custGeom>
              <a:rect b="b" l="l" r="r" t="t"/>
              <a:pathLst>
                <a:path extrusionOk="0" h="266" w="230">
                  <a:moveTo>
                    <a:pt x="200" y="0"/>
                  </a:moveTo>
                  <a:cubicBezTo>
                    <a:pt x="200" y="0"/>
                    <a:pt x="143" y="29"/>
                    <a:pt x="86" y="115"/>
                  </a:cubicBezTo>
                  <a:cubicBezTo>
                    <a:pt x="29" y="172"/>
                    <a:pt x="0" y="258"/>
                    <a:pt x="29" y="258"/>
                  </a:cubicBezTo>
                  <a:cubicBezTo>
                    <a:pt x="29" y="263"/>
                    <a:pt x="31" y="265"/>
                    <a:pt x="34" y="265"/>
                  </a:cubicBezTo>
                  <a:cubicBezTo>
                    <a:pt x="50" y="265"/>
                    <a:pt x="96" y="219"/>
                    <a:pt x="143" y="172"/>
                  </a:cubicBezTo>
                  <a:cubicBezTo>
                    <a:pt x="200" y="86"/>
                    <a:pt x="229" y="29"/>
                    <a:pt x="200"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3596100" y="2087998"/>
              <a:ext cx="10013" cy="27708"/>
            </a:xfrm>
            <a:custGeom>
              <a:rect b="b" l="l" r="r" t="t"/>
              <a:pathLst>
                <a:path extrusionOk="0" h="321" w="116">
                  <a:moveTo>
                    <a:pt x="84" y="0"/>
                  </a:moveTo>
                  <a:cubicBezTo>
                    <a:pt x="72" y="0"/>
                    <a:pt x="29" y="75"/>
                    <a:pt x="29" y="149"/>
                  </a:cubicBezTo>
                  <a:cubicBezTo>
                    <a:pt x="1" y="235"/>
                    <a:pt x="1" y="321"/>
                    <a:pt x="29" y="321"/>
                  </a:cubicBezTo>
                  <a:cubicBezTo>
                    <a:pt x="29" y="321"/>
                    <a:pt x="58" y="264"/>
                    <a:pt x="87" y="178"/>
                  </a:cubicBezTo>
                  <a:cubicBezTo>
                    <a:pt x="115" y="63"/>
                    <a:pt x="87" y="6"/>
                    <a:pt x="87" y="6"/>
                  </a:cubicBezTo>
                  <a:cubicBezTo>
                    <a:pt x="87" y="2"/>
                    <a:pt x="86" y="0"/>
                    <a:pt x="84"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3603523" y="2088429"/>
              <a:ext cx="10013" cy="27276"/>
            </a:xfrm>
            <a:custGeom>
              <a:rect b="b" l="l" r="r" t="t"/>
              <a:pathLst>
                <a:path extrusionOk="0" h="316" w="116">
                  <a:moveTo>
                    <a:pt x="29" y="1"/>
                  </a:moveTo>
                  <a:cubicBezTo>
                    <a:pt x="1" y="1"/>
                    <a:pt x="1" y="58"/>
                    <a:pt x="29" y="173"/>
                  </a:cubicBezTo>
                  <a:cubicBezTo>
                    <a:pt x="58" y="259"/>
                    <a:pt x="58" y="316"/>
                    <a:pt x="87" y="316"/>
                  </a:cubicBezTo>
                  <a:cubicBezTo>
                    <a:pt x="115" y="287"/>
                    <a:pt x="115" y="230"/>
                    <a:pt x="87" y="144"/>
                  </a:cubicBezTo>
                  <a:cubicBezTo>
                    <a:pt x="87" y="58"/>
                    <a:pt x="58" y="1"/>
                    <a:pt x="29"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3606027" y="2086012"/>
              <a:ext cx="19853" cy="22960"/>
            </a:xfrm>
            <a:custGeom>
              <a:rect b="b" l="l" r="r" t="t"/>
              <a:pathLst>
                <a:path extrusionOk="0" h="266" w="230">
                  <a:moveTo>
                    <a:pt x="29" y="0"/>
                  </a:moveTo>
                  <a:cubicBezTo>
                    <a:pt x="0" y="29"/>
                    <a:pt x="29" y="86"/>
                    <a:pt x="86" y="172"/>
                  </a:cubicBezTo>
                  <a:cubicBezTo>
                    <a:pt x="133" y="219"/>
                    <a:pt x="180" y="265"/>
                    <a:pt x="195" y="265"/>
                  </a:cubicBezTo>
                  <a:cubicBezTo>
                    <a:pt x="199" y="265"/>
                    <a:pt x="201" y="263"/>
                    <a:pt x="201" y="258"/>
                  </a:cubicBezTo>
                  <a:cubicBezTo>
                    <a:pt x="229" y="258"/>
                    <a:pt x="201" y="201"/>
                    <a:pt x="143" y="115"/>
                  </a:cubicBezTo>
                  <a:cubicBezTo>
                    <a:pt x="115" y="29"/>
                    <a:pt x="58" y="0"/>
                    <a:pt x="29"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3608443" y="2084977"/>
              <a:ext cx="27276" cy="14501"/>
            </a:xfrm>
            <a:custGeom>
              <a:rect b="b" l="l" r="r" t="t"/>
              <a:pathLst>
                <a:path extrusionOk="0" h="168" w="316">
                  <a:moveTo>
                    <a:pt x="49" y="0"/>
                  </a:moveTo>
                  <a:cubicBezTo>
                    <a:pt x="37" y="0"/>
                    <a:pt x="30" y="4"/>
                    <a:pt x="30" y="12"/>
                  </a:cubicBezTo>
                  <a:cubicBezTo>
                    <a:pt x="1" y="12"/>
                    <a:pt x="58" y="70"/>
                    <a:pt x="144" y="127"/>
                  </a:cubicBezTo>
                  <a:cubicBezTo>
                    <a:pt x="184" y="147"/>
                    <a:pt x="239" y="167"/>
                    <a:pt x="268" y="167"/>
                  </a:cubicBezTo>
                  <a:cubicBezTo>
                    <a:pt x="280" y="167"/>
                    <a:pt x="287" y="164"/>
                    <a:pt x="287" y="155"/>
                  </a:cubicBezTo>
                  <a:cubicBezTo>
                    <a:pt x="316" y="155"/>
                    <a:pt x="258" y="98"/>
                    <a:pt x="173" y="41"/>
                  </a:cubicBezTo>
                  <a:cubicBezTo>
                    <a:pt x="132" y="21"/>
                    <a:pt x="77" y="0"/>
                    <a:pt x="49"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3610947" y="2078589"/>
              <a:ext cx="27276" cy="8632"/>
            </a:xfrm>
            <a:custGeom>
              <a:rect b="b" l="l" r="r" t="t"/>
              <a:pathLst>
                <a:path extrusionOk="0" h="100" w="316">
                  <a:moveTo>
                    <a:pt x="172" y="0"/>
                  </a:moveTo>
                  <a:cubicBezTo>
                    <a:pt x="86" y="0"/>
                    <a:pt x="1" y="0"/>
                    <a:pt x="1" y="29"/>
                  </a:cubicBezTo>
                  <a:cubicBezTo>
                    <a:pt x="1" y="58"/>
                    <a:pt x="58" y="86"/>
                    <a:pt x="172" y="86"/>
                  </a:cubicBezTo>
                  <a:cubicBezTo>
                    <a:pt x="201" y="96"/>
                    <a:pt x="226" y="99"/>
                    <a:pt x="247" y="99"/>
                  </a:cubicBezTo>
                  <a:cubicBezTo>
                    <a:pt x="290" y="99"/>
                    <a:pt x="315" y="86"/>
                    <a:pt x="315" y="86"/>
                  </a:cubicBezTo>
                  <a:cubicBezTo>
                    <a:pt x="315" y="58"/>
                    <a:pt x="258" y="29"/>
                    <a:pt x="172"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3610947" y="2069353"/>
              <a:ext cx="27276" cy="11135"/>
            </a:xfrm>
            <a:custGeom>
              <a:rect b="b" l="l" r="r" t="t"/>
              <a:pathLst>
                <a:path extrusionOk="0" h="129" w="316">
                  <a:moveTo>
                    <a:pt x="262" y="0"/>
                  </a:moveTo>
                  <a:cubicBezTo>
                    <a:pt x="229" y="0"/>
                    <a:pt x="187" y="7"/>
                    <a:pt x="144" y="22"/>
                  </a:cubicBezTo>
                  <a:cubicBezTo>
                    <a:pt x="58" y="50"/>
                    <a:pt x="1" y="79"/>
                    <a:pt x="1" y="107"/>
                  </a:cubicBezTo>
                  <a:cubicBezTo>
                    <a:pt x="1" y="122"/>
                    <a:pt x="22" y="129"/>
                    <a:pt x="54" y="129"/>
                  </a:cubicBezTo>
                  <a:cubicBezTo>
                    <a:pt x="86" y="129"/>
                    <a:pt x="129" y="122"/>
                    <a:pt x="172" y="107"/>
                  </a:cubicBezTo>
                  <a:cubicBezTo>
                    <a:pt x="258" y="79"/>
                    <a:pt x="315" y="50"/>
                    <a:pt x="315" y="22"/>
                  </a:cubicBezTo>
                  <a:cubicBezTo>
                    <a:pt x="315" y="7"/>
                    <a:pt x="294" y="0"/>
                    <a:pt x="262"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3608443" y="2057873"/>
              <a:ext cx="22356" cy="18299"/>
            </a:xfrm>
            <a:custGeom>
              <a:rect b="b" l="l" r="r" t="t"/>
              <a:pathLst>
                <a:path extrusionOk="0" h="212" w="259">
                  <a:moveTo>
                    <a:pt x="230" y="0"/>
                  </a:moveTo>
                  <a:cubicBezTo>
                    <a:pt x="199" y="0"/>
                    <a:pt x="157" y="27"/>
                    <a:pt x="115" y="69"/>
                  </a:cubicBezTo>
                  <a:cubicBezTo>
                    <a:pt x="30" y="126"/>
                    <a:pt x="1" y="183"/>
                    <a:pt x="1" y="212"/>
                  </a:cubicBezTo>
                  <a:cubicBezTo>
                    <a:pt x="30" y="212"/>
                    <a:pt x="87" y="212"/>
                    <a:pt x="144" y="126"/>
                  </a:cubicBezTo>
                  <a:cubicBezTo>
                    <a:pt x="230" y="69"/>
                    <a:pt x="258" y="12"/>
                    <a:pt x="258" y="12"/>
                  </a:cubicBezTo>
                  <a:cubicBezTo>
                    <a:pt x="251" y="4"/>
                    <a:pt x="241" y="0"/>
                    <a:pt x="230"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3606027" y="2048982"/>
              <a:ext cx="14847" cy="24773"/>
            </a:xfrm>
            <a:custGeom>
              <a:rect b="b" l="l" r="r" t="t"/>
              <a:pathLst>
                <a:path extrusionOk="0" h="287" w="172">
                  <a:moveTo>
                    <a:pt x="143" y="0"/>
                  </a:moveTo>
                  <a:cubicBezTo>
                    <a:pt x="143" y="0"/>
                    <a:pt x="86" y="57"/>
                    <a:pt x="58" y="115"/>
                  </a:cubicBezTo>
                  <a:cubicBezTo>
                    <a:pt x="0" y="200"/>
                    <a:pt x="0" y="286"/>
                    <a:pt x="0" y="286"/>
                  </a:cubicBezTo>
                  <a:cubicBezTo>
                    <a:pt x="29" y="286"/>
                    <a:pt x="86" y="229"/>
                    <a:pt x="115" y="172"/>
                  </a:cubicBezTo>
                  <a:cubicBezTo>
                    <a:pt x="172" y="86"/>
                    <a:pt x="172" y="0"/>
                    <a:pt x="143"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3601107" y="2043976"/>
              <a:ext cx="7423" cy="27276"/>
            </a:xfrm>
            <a:custGeom>
              <a:rect b="b" l="l" r="r" t="t"/>
              <a:pathLst>
                <a:path extrusionOk="0" h="316" w="86">
                  <a:moveTo>
                    <a:pt x="57" y="1"/>
                  </a:moveTo>
                  <a:cubicBezTo>
                    <a:pt x="0" y="1"/>
                    <a:pt x="0" y="87"/>
                    <a:pt x="0" y="173"/>
                  </a:cubicBezTo>
                  <a:cubicBezTo>
                    <a:pt x="0" y="258"/>
                    <a:pt x="0" y="316"/>
                    <a:pt x="29" y="316"/>
                  </a:cubicBezTo>
                  <a:cubicBezTo>
                    <a:pt x="57" y="316"/>
                    <a:pt x="86" y="258"/>
                    <a:pt x="86" y="173"/>
                  </a:cubicBezTo>
                  <a:cubicBezTo>
                    <a:pt x="86" y="87"/>
                    <a:pt x="86" y="1"/>
                    <a:pt x="57"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3588677" y="2048292"/>
              <a:ext cx="14933" cy="25464"/>
            </a:xfrm>
            <a:custGeom>
              <a:rect b="b" l="l" r="r" t="t"/>
              <a:pathLst>
                <a:path extrusionOk="0" h="295" w="173">
                  <a:moveTo>
                    <a:pt x="45" y="1"/>
                  </a:moveTo>
                  <a:cubicBezTo>
                    <a:pt x="40" y="1"/>
                    <a:pt x="35" y="3"/>
                    <a:pt x="30" y="8"/>
                  </a:cubicBezTo>
                  <a:cubicBezTo>
                    <a:pt x="1" y="8"/>
                    <a:pt x="1" y="65"/>
                    <a:pt x="58" y="151"/>
                  </a:cubicBezTo>
                  <a:cubicBezTo>
                    <a:pt x="87" y="237"/>
                    <a:pt x="115" y="294"/>
                    <a:pt x="144" y="294"/>
                  </a:cubicBezTo>
                  <a:cubicBezTo>
                    <a:pt x="173" y="294"/>
                    <a:pt x="144" y="208"/>
                    <a:pt x="115" y="123"/>
                  </a:cubicBezTo>
                  <a:cubicBezTo>
                    <a:pt x="92" y="52"/>
                    <a:pt x="68" y="1"/>
                    <a:pt x="45"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3589972" y="2069353"/>
              <a:ext cx="27276" cy="11135"/>
            </a:xfrm>
            <a:custGeom>
              <a:rect b="b" l="l" r="r" t="t"/>
              <a:pathLst>
                <a:path extrusionOk="0" h="129" w="316">
                  <a:moveTo>
                    <a:pt x="168" y="0"/>
                  </a:moveTo>
                  <a:cubicBezTo>
                    <a:pt x="136" y="0"/>
                    <a:pt x="100" y="7"/>
                    <a:pt x="72" y="22"/>
                  </a:cubicBezTo>
                  <a:cubicBezTo>
                    <a:pt x="0" y="93"/>
                    <a:pt x="79" y="129"/>
                    <a:pt x="158" y="129"/>
                  </a:cubicBezTo>
                  <a:cubicBezTo>
                    <a:pt x="236" y="129"/>
                    <a:pt x="315" y="93"/>
                    <a:pt x="244" y="22"/>
                  </a:cubicBezTo>
                  <a:cubicBezTo>
                    <a:pt x="229" y="7"/>
                    <a:pt x="201" y="0"/>
                    <a:pt x="168" y="0"/>
                  </a:cubicBezTo>
                  <a:close/>
                </a:path>
              </a:pathLst>
            </a:custGeom>
            <a:solidFill>
              <a:srgbClr val="BA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3593683" y="2073669"/>
              <a:ext cx="24946" cy="18127"/>
            </a:xfrm>
            <a:custGeom>
              <a:rect b="b" l="l" r="r" t="t"/>
              <a:pathLst>
                <a:path extrusionOk="0" h="210" w="289">
                  <a:moveTo>
                    <a:pt x="201" y="0"/>
                  </a:moveTo>
                  <a:cubicBezTo>
                    <a:pt x="201" y="29"/>
                    <a:pt x="201" y="57"/>
                    <a:pt x="172" y="86"/>
                  </a:cubicBezTo>
                  <a:cubicBezTo>
                    <a:pt x="158" y="115"/>
                    <a:pt x="129" y="129"/>
                    <a:pt x="97" y="129"/>
                  </a:cubicBezTo>
                  <a:cubicBezTo>
                    <a:pt x="65" y="129"/>
                    <a:pt x="29" y="115"/>
                    <a:pt x="0" y="86"/>
                  </a:cubicBezTo>
                  <a:lnTo>
                    <a:pt x="0" y="86"/>
                  </a:lnTo>
                  <a:cubicBezTo>
                    <a:pt x="0" y="115"/>
                    <a:pt x="0" y="143"/>
                    <a:pt x="29" y="172"/>
                  </a:cubicBezTo>
                  <a:cubicBezTo>
                    <a:pt x="55" y="199"/>
                    <a:pt x="85" y="210"/>
                    <a:pt x="114" y="210"/>
                  </a:cubicBezTo>
                  <a:cubicBezTo>
                    <a:pt x="208" y="210"/>
                    <a:pt x="288" y="88"/>
                    <a:pt x="201" y="0"/>
                  </a:cubicBezTo>
                  <a:close/>
                </a:path>
              </a:pathLst>
            </a:custGeom>
            <a:solidFill>
              <a:srgbClr val="BA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3974082" y="1961802"/>
              <a:ext cx="32196" cy="28571"/>
            </a:xfrm>
            <a:custGeom>
              <a:rect b="b" l="l" r="r" t="t"/>
              <a:pathLst>
                <a:path extrusionOk="0" h="331" w="373">
                  <a:moveTo>
                    <a:pt x="324" y="1"/>
                  </a:moveTo>
                  <a:cubicBezTo>
                    <a:pt x="285" y="1"/>
                    <a:pt x="214" y="52"/>
                    <a:pt x="144" y="123"/>
                  </a:cubicBezTo>
                  <a:cubicBezTo>
                    <a:pt x="58" y="209"/>
                    <a:pt x="1" y="295"/>
                    <a:pt x="29" y="323"/>
                  </a:cubicBezTo>
                  <a:cubicBezTo>
                    <a:pt x="29" y="328"/>
                    <a:pt x="33" y="331"/>
                    <a:pt x="39" y="331"/>
                  </a:cubicBezTo>
                  <a:cubicBezTo>
                    <a:pt x="69" y="331"/>
                    <a:pt x="159" y="279"/>
                    <a:pt x="229" y="209"/>
                  </a:cubicBezTo>
                  <a:cubicBezTo>
                    <a:pt x="315" y="123"/>
                    <a:pt x="373" y="37"/>
                    <a:pt x="344" y="8"/>
                  </a:cubicBezTo>
                  <a:cubicBezTo>
                    <a:pt x="339" y="3"/>
                    <a:pt x="332" y="1"/>
                    <a:pt x="3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3966659" y="1929433"/>
              <a:ext cx="37117" cy="21752"/>
            </a:xfrm>
            <a:custGeom>
              <a:rect b="b" l="l" r="r" t="t"/>
              <a:pathLst>
                <a:path extrusionOk="0" h="252" w="430">
                  <a:moveTo>
                    <a:pt x="35" y="0"/>
                  </a:moveTo>
                  <a:cubicBezTo>
                    <a:pt x="20" y="0"/>
                    <a:pt x="8" y="4"/>
                    <a:pt x="1" y="11"/>
                  </a:cubicBezTo>
                  <a:cubicBezTo>
                    <a:pt x="1" y="40"/>
                    <a:pt x="58" y="126"/>
                    <a:pt x="172" y="183"/>
                  </a:cubicBezTo>
                  <a:cubicBezTo>
                    <a:pt x="256" y="225"/>
                    <a:pt x="340" y="251"/>
                    <a:pt x="390" y="251"/>
                  </a:cubicBezTo>
                  <a:cubicBezTo>
                    <a:pt x="408" y="251"/>
                    <a:pt x="422" y="248"/>
                    <a:pt x="430" y="240"/>
                  </a:cubicBezTo>
                  <a:cubicBezTo>
                    <a:pt x="430" y="212"/>
                    <a:pt x="344" y="126"/>
                    <a:pt x="230" y="69"/>
                  </a:cubicBezTo>
                  <a:cubicBezTo>
                    <a:pt x="146" y="27"/>
                    <a:pt x="77"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3961739" y="1947646"/>
              <a:ext cx="39620" cy="10013"/>
            </a:xfrm>
            <a:custGeom>
              <a:rect b="b" l="l" r="r" t="t"/>
              <a:pathLst>
                <a:path extrusionOk="0" h="116" w="459">
                  <a:moveTo>
                    <a:pt x="229" y="1"/>
                  </a:moveTo>
                  <a:cubicBezTo>
                    <a:pt x="115" y="1"/>
                    <a:pt x="0" y="1"/>
                    <a:pt x="0" y="58"/>
                  </a:cubicBezTo>
                  <a:cubicBezTo>
                    <a:pt x="0" y="86"/>
                    <a:pt x="86" y="115"/>
                    <a:pt x="229" y="115"/>
                  </a:cubicBezTo>
                  <a:cubicBezTo>
                    <a:pt x="344" y="115"/>
                    <a:pt x="458" y="115"/>
                    <a:pt x="458" y="86"/>
                  </a:cubicBezTo>
                  <a:cubicBezTo>
                    <a:pt x="458" y="29"/>
                    <a:pt x="372"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3964242" y="1956537"/>
              <a:ext cx="39533" cy="17522"/>
            </a:xfrm>
            <a:custGeom>
              <a:rect b="b" l="l" r="r" t="t"/>
              <a:pathLst>
                <a:path extrusionOk="0" h="203" w="458">
                  <a:moveTo>
                    <a:pt x="403" y="0"/>
                  </a:moveTo>
                  <a:cubicBezTo>
                    <a:pt x="362" y="0"/>
                    <a:pt x="281" y="20"/>
                    <a:pt x="200" y="41"/>
                  </a:cubicBezTo>
                  <a:cubicBezTo>
                    <a:pt x="86" y="98"/>
                    <a:pt x="0" y="155"/>
                    <a:pt x="0" y="184"/>
                  </a:cubicBezTo>
                  <a:cubicBezTo>
                    <a:pt x="12" y="196"/>
                    <a:pt x="34" y="203"/>
                    <a:pt x="63" y="203"/>
                  </a:cubicBezTo>
                  <a:cubicBezTo>
                    <a:pt x="105" y="203"/>
                    <a:pt x="162" y="189"/>
                    <a:pt x="229" y="155"/>
                  </a:cubicBezTo>
                  <a:cubicBezTo>
                    <a:pt x="372" y="127"/>
                    <a:pt x="458" y="41"/>
                    <a:pt x="429" y="12"/>
                  </a:cubicBezTo>
                  <a:cubicBezTo>
                    <a:pt x="429" y="4"/>
                    <a:pt x="420" y="0"/>
                    <a:pt x="4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3991346" y="1964478"/>
              <a:ext cx="19853" cy="37634"/>
            </a:xfrm>
            <a:custGeom>
              <a:rect b="b" l="l" r="r" t="t"/>
              <a:pathLst>
                <a:path extrusionOk="0" h="436" w="230">
                  <a:moveTo>
                    <a:pt x="187" y="0"/>
                  </a:moveTo>
                  <a:cubicBezTo>
                    <a:pt x="151" y="0"/>
                    <a:pt x="83" y="82"/>
                    <a:pt x="58" y="206"/>
                  </a:cubicBezTo>
                  <a:cubicBezTo>
                    <a:pt x="1" y="321"/>
                    <a:pt x="1" y="407"/>
                    <a:pt x="29" y="435"/>
                  </a:cubicBezTo>
                  <a:cubicBezTo>
                    <a:pt x="58" y="435"/>
                    <a:pt x="115" y="378"/>
                    <a:pt x="173" y="235"/>
                  </a:cubicBezTo>
                  <a:cubicBezTo>
                    <a:pt x="201" y="120"/>
                    <a:pt x="230" y="6"/>
                    <a:pt x="201" y="6"/>
                  </a:cubicBezTo>
                  <a:cubicBezTo>
                    <a:pt x="198" y="2"/>
                    <a:pt x="193"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4008695" y="1964910"/>
              <a:ext cx="9927" cy="39620"/>
            </a:xfrm>
            <a:custGeom>
              <a:rect b="b" l="l" r="r" t="t"/>
              <a:pathLst>
                <a:path extrusionOk="0" h="459" w="115">
                  <a:moveTo>
                    <a:pt x="57" y="1"/>
                  </a:moveTo>
                  <a:cubicBezTo>
                    <a:pt x="0" y="1"/>
                    <a:pt x="0" y="115"/>
                    <a:pt x="0" y="230"/>
                  </a:cubicBezTo>
                  <a:cubicBezTo>
                    <a:pt x="0" y="373"/>
                    <a:pt x="29" y="459"/>
                    <a:pt x="57" y="459"/>
                  </a:cubicBezTo>
                  <a:cubicBezTo>
                    <a:pt x="86" y="459"/>
                    <a:pt x="115" y="373"/>
                    <a:pt x="115" y="230"/>
                  </a:cubicBezTo>
                  <a:cubicBezTo>
                    <a:pt x="115" y="115"/>
                    <a:pt x="8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4013615" y="1964478"/>
              <a:ext cx="22356" cy="35649"/>
            </a:xfrm>
            <a:custGeom>
              <a:rect b="b" l="l" r="r" t="t"/>
              <a:pathLst>
                <a:path extrusionOk="0" h="413" w="259">
                  <a:moveTo>
                    <a:pt x="43" y="0"/>
                  </a:moveTo>
                  <a:cubicBezTo>
                    <a:pt x="38" y="0"/>
                    <a:pt x="33" y="2"/>
                    <a:pt x="29" y="6"/>
                  </a:cubicBezTo>
                  <a:cubicBezTo>
                    <a:pt x="0" y="6"/>
                    <a:pt x="29" y="120"/>
                    <a:pt x="86" y="235"/>
                  </a:cubicBezTo>
                  <a:cubicBezTo>
                    <a:pt x="136" y="334"/>
                    <a:pt x="186" y="412"/>
                    <a:pt x="217" y="412"/>
                  </a:cubicBezTo>
                  <a:cubicBezTo>
                    <a:pt x="221" y="412"/>
                    <a:pt x="226" y="410"/>
                    <a:pt x="229" y="407"/>
                  </a:cubicBezTo>
                  <a:cubicBezTo>
                    <a:pt x="258" y="407"/>
                    <a:pt x="258" y="292"/>
                    <a:pt x="201" y="178"/>
                  </a:cubicBezTo>
                  <a:cubicBezTo>
                    <a:pt x="151" y="78"/>
                    <a:pt x="80" y="0"/>
                    <a:pt x="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4018535" y="1961543"/>
              <a:ext cx="34700" cy="26327"/>
            </a:xfrm>
            <a:custGeom>
              <a:rect b="b" l="l" r="r" t="t"/>
              <a:pathLst>
                <a:path extrusionOk="0" h="305" w="402">
                  <a:moveTo>
                    <a:pt x="61" y="1"/>
                  </a:moveTo>
                  <a:cubicBezTo>
                    <a:pt x="47" y="1"/>
                    <a:pt x="36" y="4"/>
                    <a:pt x="29" y="11"/>
                  </a:cubicBezTo>
                  <a:cubicBezTo>
                    <a:pt x="1" y="11"/>
                    <a:pt x="58" y="97"/>
                    <a:pt x="172" y="183"/>
                  </a:cubicBezTo>
                  <a:cubicBezTo>
                    <a:pt x="243" y="254"/>
                    <a:pt x="314" y="305"/>
                    <a:pt x="352" y="305"/>
                  </a:cubicBezTo>
                  <a:cubicBezTo>
                    <a:pt x="361" y="305"/>
                    <a:pt x="368" y="303"/>
                    <a:pt x="373" y="298"/>
                  </a:cubicBezTo>
                  <a:cubicBezTo>
                    <a:pt x="401" y="269"/>
                    <a:pt x="344" y="183"/>
                    <a:pt x="230" y="97"/>
                  </a:cubicBezTo>
                  <a:cubicBezTo>
                    <a:pt x="165" y="33"/>
                    <a:pt x="10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4021039" y="1955674"/>
              <a:ext cx="42037" cy="16141"/>
            </a:xfrm>
            <a:custGeom>
              <a:rect b="b" l="l" r="r" t="t"/>
              <a:pathLst>
                <a:path extrusionOk="0" h="187" w="487">
                  <a:moveTo>
                    <a:pt x="100" y="1"/>
                  </a:moveTo>
                  <a:cubicBezTo>
                    <a:pt x="58" y="1"/>
                    <a:pt x="29" y="8"/>
                    <a:pt x="29" y="22"/>
                  </a:cubicBezTo>
                  <a:cubicBezTo>
                    <a:pt x="0" y="79"/>
                    <a:pt x="115" y="108"/>
                    <a:pt x="229" y="165"/>
                  </a:cubicBezTo>
                  <a:cubicBezTo>
                    <a:pt x="286" y="180"/>
                    <a:pt x="344" y="187"/>
                    <a:pt x="387" y="187"/>
                  </a:cubicBezTo>
                  <a:cubicBezTo>
                    <a:pt x="430" y="187"/>
                    <a:pt x="458" y="180"/>
                    <a:pt x="458" y="165"/>
                  </a:cubicBezTo>
                  <a:cubicBezTo>
                    <a:pt x="487" y="108"/>
                    <a:pt x="372" y="79"/>
                    <a:pt x="258" y="22"/>
                  </a:cubicBezTo>
                  <a:cubicBezTo>
                    <a:pt x="201" y="8"/>
                    <a:pt x="143" y="1"/>
                    <a:pt x="1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4023456" y="1945229"/>
              <a:ext cx="39620" cy="10962"/>
            </a:xfrm>
            <a:custGeom>
              <a:rect b="b" l="l" r="r" t="t"/>
              <a:pathLst>
                <a:path extrusionOk="0" h="127" w="459">
                  <a:moveTo>
                    <a:pt x="230" y="0"/>
                  </a:moveTo>
                  <a:cubicBezTo>
                    <a:pt x="87" y="29"/>
                    <a:pt x="1" y="57"/>
                    <a:pt x="1" y="86"/>
                  </a:cubicBezTo>
                  <a:cubicBezTo>
                    <a:pt x="1" y="106"/>
                    <a:pt x="58" y="126"/>
                    <a:pt x="132" y="126"/>
                  </a:cubicBezTo>
                  <a:cubicBezTo>
                    <a:pt x="163" y="126"/>
                    <a:pt x="196" y="123"/>
                    <a:pt x="230" y="114"/>
                  </a:cubicBezTo>
                  <a:cubicBezTo>
                    <a:pt x="344" y="114"/>
                    <a:pt x="459" y="57"/>
                    <a:pt x="459" y="29"/>
                  </a:cubicBezTo>
                  <a:cubicBezTo>
                    <a:pt x="459" y="0"/>
                    <a:pt x="344"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4021039" y="1926930"/>
              <a:ext cx="37117" cy="24169"/>
            </a:xfrm>
            <a:custGeom>
              <a:rect b="b" l="l" r="r" t="t"/>
              <a:pathLst>
                <a:path extrusionOk="0" h="280" w="430">
                  <a:moveTo>
                    <a:pt x="381" y="1"/>
                  </a:moveTo>
                  <a:cubicBezTo>
                    <a:pt x="344" y="1"/>
                    <a:pt x="258" y="33"/>
                    <a:pt x="172" y="98"/>
                  </a:cubicBezTo>
                  <a:cubicBezTo>
                    <a:pt x="58" y="155"/>
                    <a:pt x="0" y="241"/>
                    <a:pt x="0" y="269"/>
                  </a:cubicBezTo>
                  <a:cubicBezTo>
                    <a:pt x="7" y="276"/>
                    <a:pt x="18" y="280"/>
                    <a:pt x="32" y="280"/>
                  </a:cubicBezTo>
                  <a:cubicBezTo>
                    <a:pt x="74" y="280"/>
                    <a:pt x="143" y="248"/>
                    <a:pt x="229" y="183"/>
                  </a:cubicBezTo>
                  <a:cubicBezTo>
                    <a:pt x="344" y="126"/>
                    <a:pt x="430" y="40"/>
                    <a:pt x="401" y="12"/>
                  </a:cubicBezTo>
                  <a:cubicBezTo>
                    <a:pt x="401" y="5"/>
                    <a:pt x="394" y="1"/>
                    <a:pt x="3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4016119" y="1912601"/>
              <a:ext cx="27190" cy="33146"/>
            </a:xfrm>
            <a:custGeom>
              <a:rect b="b" l="l" r="r" t="t"/>
              <a:pathLst>
                <a:path extrusionOk="0" h="384" w="315">
                  <a:moveTo>
                    <a:pt x="273" y="0"/>
                  </a:moveTo>
                  <a:cubicBezTo>
                    <a:pt x="242" y="0"/>
                    <a:pt x="189" y="75"/>
                    <a:pt x="115" y="149"/>
                  </a:cubicBezTo>
                  <a:cubicBezTo>
                    <a:pt x="29" y="264"/>
                    <a:pt x="0" y="349"/>
                    <a:pt x="29" y="378"/>
                  </a:cubicBezTo>
                  <a:cubicBezTo>
                    <a:pt x="33" y="382"/>
                    <a:pt x="37" y="384"/>
                    <a:pt x="43" y="384"/>
                  </a:cubicBezTo>
                  <a:cubicBezTo>
                    <a:pt x="80" y="384"/>
                    <a:pt x="151" y="309"/>
                    <a:pt x="200" y="235"/>
                  </a:cubicBezTo>
                  <a:cubicBezTo>
                    <a:pt x="286" y="120"/>
                    <a:pt x="315" y="35"/>
                    <a:pt x="286" y="6"/>
                  </a:cubicBezTo>
                  <a:cubicBezTo>
                    <a:pt x="282" y="2"/>
                    <a:pt x="278" y="0"/>
                    <a:pt x="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4011112" y="1905265"/>
              <a:ext cx="12430" cy="37893"/>
            </a:xfrm>
            <a:custGeom>
              <a:rect b="b" l="l" r="r" t="t"/>
              <a:pathLst>
                <a:path extrusionOk="0" h="439" w="144">
                  <a:moveTo>
                    <a:pt x="113" y="1"/>
                  </a:moveTo>
                  <a:cubicBezTo>
                    <a:pt x="104" y="1"/>
                    <a:pt x="55" y="103"/>
                    <a:pt x="29" y="205"/>
                  </a:cubicBezTo>
                  <a:cubicBezTo>
                    <a:pt x="1" y="320"/>
                    <a:pt x="1" y="434"/>
                    <a:pt x="29" y="434"/>
                  </a:cubicBezTo>
                  <a:cubicBezTo>
                    <a:pt x="29" y="437"/>
                    <a:pt x="30" y="439"/>
                    <a:pt x="31" y="439"/>
                  </a:cubicBezTo>
                  <a:cubicBezTo>
                    <a:pt x="41" y="439"/>
                    <a:pt x="90" y="336"/>
                    <a:pt x="115" y="234"/>
                  </a:cubicBezTo>
                  <a:cubicBezTo>
                    <a:pt x="144" y="120"/>
                    <a:pt x="115" y="5"/>
                    <a:pt x="115" y="5"/>
                  </a:cubicBezTo>
                  <a:cubicBezTo>
                    <a:pt x="115" y="2"/>
                    <a:pt x="115" y="1"/>
                    <a:pt x="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3998769" y="1905265"/>
              <a:ext cx="14933" cy="37893"/>
            </a:xfrm>
            <a:custGeom>
              <a:rect b="b" l="l" r="r" t="t"/>
              <a:pathLst>
                <a:path extrusionOk="0" h="439" w="173">
                  <a:moveTo>
                    <a:pt x="38" y="1"/>
                  </a:moveTo>
                  <a:cubicBezTo>
                    <a:pt x="35" y="1"/>
                    <a:pt x="32" y="2"/>
                    <a:pt x="29" y="5"/>
                  </a:cubicBezTo>
                  <a:cubicBezTo>
                    <a:pt x="1" y="5"/>
                    <a:pt x="1" y="120"/>
                    <a:pt x="29" y="234"/>
                  </a:cubicBezTo>
                  <a:cubicBezTo>
                    <a:pt x="55" y="336"/>
                    <a:pt x="81" y="439"/>
                    <a:pt x="106" y="439"/>
                  </a:cubicBezTo>
                  <a:cubicBezTo>
                    <a:pt x="109" y="439"/>
                    <a:pt x="112" y="437"/>
                    <a:pt x="115" y="434"/>
                  </a:cubicBezTo>
                  <a:cubicBezTo>
                    <a:pt x="172" y="434"/>
                    <a:pt x="172" y="320"/>
                    <a:pt x="115" y="205"/>
                  </a:cubicBezTo>
                  <a:cubicBezTo>
                    <a:pt x="90" y="103"/>
                    <a:pt x="64"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3979002" y="1912601"/>
              <a:ext cx="29780" cy="33319"/>
            </a:xfrm>
            <a:custGeom>
              <a:rect b="b" l="l" r="r" t="t"/>
              <a:pathLst>
                <a:path extrusionOk="0" h="386" w="345">
                  <a:moveTo>
                    <a:pt x="44" y="0"/>
                  </a:moveTo>
                  <a:cubicBezTo>
                    <a:pt x="38" y="0"/>
                    <a:pt x="33" y="2"/>
                    <a:pt x="29" y="6"/>
                  </a:cubicBezTo>
                  <a:cubicBezTo>
                    <a:pt x="1" y="35"/>
                    <a:pt x="58" y="120"/>
                    <a:pt x="115" y="235"/>
                  </a:cubicBezTo>
                  <a:cubicBezTo>
                    <a:pt x="186" y="330"/>
                    <a:pt x="257" y="385"/>
                    <a:pt x="296" y="385"/>
                  </a:cubicBezTo>
                  <a:cubicBezTo>
                    <a:pt x="304" y="385"/>
                    <a:pt x="311" y="383"/>
                    <a:pt x="316" y="378"/>
                  </a:cubicBezTo>
                  <a:cubicBezTo>
                    <a:pt x="344" y="378"/>
                    <a:pt x="316" y="264"/>
                    <a:pt x="230" y="149"/>
                  </a:cubicBezTo>
                  <a:cubicBezTo>
                    <a:pt x="155" y="75"/>
                    <a:pt x="81"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3971579" y="1919852"/>
              <a:ext cx="34700" cy="28571"/>
            </a:xfrm>
            <a:custGeom>
              <a:rect b="b" l="l" r="r" t="t"/>
              <a:pathLst>
                <a:path extrusionOk="0" h="331" w="402">
                  <a:moveTo>
                    <a:pt x="50" y="0"/>
                  </a:moveTo>
                  <a:cubicBezTo>
                    <a:pt x="41" y="0"/>
                    <a:pt x="35" y="3"/>
                    <a:pt x="30" y="8"/>
                  </a:cubicBezTo>
                  <a:cubicBezTo>
                    <a:pt x="1" y="36"/>
                    <a:pt x="58" y="122"/>
                    <a:pt x="173" y="208"/>
                  </a:cubicBezTo>
                  <a:cubicBezTo>
                    <a:pt x="243" y="279"/>
                    <a:pt x="314" y="330"/>
                    <a:pt x="353" y="330"/>
                  </a:cubicBezTo>
                  <a:cubicBezTo>
                    <a:pt x="361" y="330"/>
                    <a:pt x="368" y="328"/>
                    <a:pt x="373" y="323"/>
                  </a:cubicBezTo>
                  <a:cubicBezTo>
                    <a:pt x="402" y="294"/>
                    <a:pt x="344" y="208"/>
                    <a:pt x="230" y="122"/>
                  </a:cubicBezTo>
                  <a:cubicBezTo>
                    <a:pt x="159" y="52"/>
                    <a:pt x="89"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3961739" y="1937374"/>
              <a:ext cx="42037" cy="16314"/>
            </a:xfrm>
            <a:custGeom>
              <a:rect b="b" l="l" r="r" t="t"/>
              <a:pathLst>
                <a:path extrusionOk="0" h="189" w="487">
                  <a:moveTo>
                    <a:pt x="82" y="1"/>
                  </a:moveTo>
                  <a:cubicBezTo>
                    <a:pt x="50" y="1"/>
                    <a:pt x="29" y="10"/>
                    <a:pt x="29" y="34"/>
                  </a:cubicBezTo>
                  <a:cubicBezTo>
                    <a:pt x="0" y="91"/>
                    <a:pt x="115" y="120"/>
                    <a:pt x="229" y="148"/>
                  </a:cubicBezTo>
                  <a:cubicBezTo>
                    <a:pt x="310" y="168"/>
                    <a:pt x="391" y="189"/>
                    <a:pt x="432" y="189"/>
                  </a:cubicBezTo>
                  <a:cubicBezTo>
                    <a:pt x="449" y="189"/>
                    <a:pt x="458" y="185"/>
                    <a:pt x="458" y="177"/>
                  </a:cubicBezTo>
                  <a:cubicBezTo>
                    <a:pt x="487" y="148"/>
                    <a:pt x="372" y="62"/>
                    <a:pt x="258" y="34"/>
                  </a:cubicBezTo>
                  <a:cubicBezTo>
                    <a:pt x="192" y="17"/>
                    <a:pt x="126" y="1"/>
                    <a:pt x="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3961739" y="1952566"/>
              <a:ext cx="39620" cy="11049"/>
            </a:xfrm>
            <a:custGeom>
              <a:rect b="b" l="l" r="r" t="t"/>
              <a:pathLst>
                <a:path extrusionOk="0" h="128" w="459">
                  <a:moveTo>
                    <a:pt x="229" y="1"/>
                  </a:moveTo>
                  <a:cubicBezTo>
                    <a:pt x="86" y="1"/>
                    <a:pt x="0" y="58"/>
                    <a:pt x="0" y="87"/>
                  </a:cubicBezTo>
                  <a:cubicBezTo>
                    <a:pt x="0" y="107"/>
                    <a:pt x="58" y="127"/>
                    <a:pt x="132" y="127"/>
                  </a:cubicBezTo>
                  <a:cubicBezTo>
                    <a:pt x="162" y="127"/>
                    <a:pt x="196" y="124"/>
                    <a:pt x="229" y="115"/>
                  </a:cubicBezTo>
                  <a:cubicBezTo>
                    <a:pt x="372" y="115"/>
                    <a:pt x="458" y="58"/>
                    <a:pt x="458" y="29"/>
                  </a:cubicBezTo>
                  <a:cubicBezTo>
                    <a:pt x="458" y="1"/>
                    <a:pt x="344"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3966659" y="1959040"/>
              <a:ext cx="37117" cy="21752"/>
            </a:xfrm>
            <a:custGeom>
              <a:rect b="b" l="l" r="r" t="t"/>
              <a:pathLst>
                <a:path extrusionOk="0" h="252" w="430">
                  <a:moveTo>
                    <a:pt x="390" y="1"/>
                  </a:moveTo>
                  <a:cubicBezTo>
                    <a:pt x="340" y="1"/>
                    <a:pt x="256" y="27"/>
                    <a:pt x="172" y="69"/>
                  </a:cubicBezTo>
                  <a:cubicBezTo>
                    <a:pt x="87" y="155"/>
                    <a:pt x="1" y="212"/>
                    <a:pt x="29" y="241"/>
                  </a:cubicBezTo>
                  <a:cubicBezTo>
                    <a:pt x="29" y="248"/>
                    <a:pt x="38" y="252"/>
                    <a:pt x="52" y="252"/>
                  </a:cubicBezTo>
                  <a:cubicBezTo>
                    <a:pt x="91" y="252"/>
                    <a:pt x="174" y="225"/>
                    <a:pt x="258" y="183"/>
                  </a:cubicBezTo>
                  <a:cubicBezTo>
                    <a:pt x="373" y="126"/>
                    <a:pt x="430" y="40"/>
                    <a:pt x="430" y="12"/>
                  </a:cubicBezTo>
                  <a:cubicBezTo>
                    <a:pt x="422" y="4"/>
                    <a:pt x="408"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3979002" y="1962493"/>
              <a:ext cx="29780" cy="32801"/>
            </a:xfrm>
            <a:custGeom>
              <a:rect b="b" l="l" r="r" t="t"/>
              <a:pathLst>
                <a:path extrusionOk="0" h="380" w="345">
                  <a:moveTo>
                    <a:pt x="316" y="0"/>
                  </a:moveTo>
                  <a:cubicBezTo>
                    <a:pt x="287" y="0"/>
                    <a:pt x="201" y="58"/>
                    <a:pt x="115" y="172"/>
                  </a:cubicBezTo>
                  <a:cubicBezTo>
                    <a:pt x="58" y="258"/>
                    <a:pt x="1" y="372"/>
                    <a:pt x="29" y="372"/>
                  </a:cubicBezTo>
                  <a:cubicBezTo>
                    <a:pt x="34" y="377"/>
                    <a:pt x="41" y="380"/>
                    <a:pt x="49" y="380"/>
                  </a:cubicBezTo>
                  <a:cubicBezTo>
                    <a:pt x="87" y="380"/>
                    <a:pt x="159" y="324"/>
                    <a:pt x="230" y="229"/>
                  </a:cubicBezTo>
                  <a:cubicBezTo>
                    <a:pt x="287" y="115"/>
                    <a:pt x="344" y="29"/>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3998769" y="1964910"/>
              <a:ext cx="14933" cy="39620"/>
            </a:xfrm>
            <a:custGeom>
              <a:rect b="b" l="l" r="r" t="t"/>
              <a:pathLst>
                <a:path extrusionOk="0" h="459" w="173">
                  <a:moveTo>
                    <a:pt x="144" y="1"/>
                  </a:moveTo>
                  <a:cubicBezTo>
                    <a:pt x="115" y="1"/>
                    <a:pt x="58" y="87"/>
                    <a:pt x="29" y="230"/>
                  </a:cubicBezTo>
                  <a:cubicBezTo>
                    <a:pt x="1" y="344"/>
                    <a:pt x="1" y="459"/>
                    <a:pt x="29" y="459"/>
                  </a:cubicBezTo>
                  <a:cubicBezTo>
                    <a:pt x="58" y="459"/>
                    <a:pt x="115" y="373"/>
                    <a:pt x="144" y="230"/>
                  </a:cubicBezTo>
                  <a:cubicBezTo>
                    <a:pt x="172" y="115"/>
                    <a:pt x="172"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4011112" y="1964910"/>
              <a:ext cx="14933" cy="39620"/>
            </a:xfrm>
            <a:custGeom>
              <a:rect b="b" l="l" r="r" t="t"/>
              <a:pathLst>
                <a:path extrusionOk="0" h="459" w="173">
                  <a:moveTo>
                    <a:pt x="29" y="1"/>
                  </a:moveTo>
                  <a:cubicBezTo>
                    <a:pt x="1" y="1"/>
                    <a:pt x="1" y="115"/>
                    <a:pt x="29" y="230"/>
                  </a:cubicBezTo>
                  <a:cubicBezTo>
                    <a:pt x="87" y="373"/>
                    <a:pt x="115" y="459"/>
                    <a:pt x="144" y="459"/>
                  </a:cubicBezTo>
                  <a:cubicBezTo>
                    <a:pt x="173" y="459"/>
                    <a:pt x="173" y="344"/>
                    <a:pt x="144" y="230"/>
                  </a:cubicBezTo>
                  <a:cubicBezTo>
                    <a:pt x="115"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4016119" y="1962493"/>
              <a:ext cx="27190" cy="34700"/>
            </a:xfrm>
            <a:custGeom>
              <a:rect b="b" l="l" r="r" t="t"/>
              <a:pathLst>
                <a:path extrusionOk="0" h="402" w="315">
                  <a:moveTo>
                    <a:pt x="29" y="0"/>
                  </a:moveTo>
                  <a:cubicBezTo>
                    <a:pt x="0" y="29"/>
                    <a:pt x="29" y="115"/>
                    <a:pt x="115" y="229"/>
                  </a:cubicBezTo>
                  <a:cubicBezTo>
                    <a:pt x="200" y="344"/>
                    <a:pt x="258" y="401"/>
                    <a:pt x="286" y="401"/>
                  </a:cubicBezTo>
                  <a:cubicBezTo>
                    <a:pt x="315" y="372"/>
                    <a:pt x="286" y="258"/>
                    <a:pt x="200" y="172"/>
                  </a:cubicBezTo>
                  <a:cubicBezTo>
                    <a:pt x="143" y="58"/>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4021039" y="1959040"/>
              <a:ext cx="37117" cy="21752"/>
            </a:xfrm>
            <a:custGeom>
              <a:rect b="b" l="l" r="r" t="t"/>
              <a:pathLst>
                <a:path extrusionOk="0" h="252" w="430">
                  <a:moveTo>
                    <a:pt x="35" y="1"/>
                  </a:moveTo>
                  <a:cubicBezTo>
                    <a:pt x="20" y="1"/>
                    <a:pt x="8" y="4"/>
                    <a:pt x="0" y="12"/>
                  </a:cubicBezTo>
                  <a:cubicBezTo>
                    <a:pt x="0" y="40"/>
                    <a:pt x="58" y="126"/>
                    <a:pt x="172" y="183"/>
                  </a:cubicBezTo>
                  <a:cubicBezTo>
                    <a:pt x="256" y="225"/>
                    <a:pt x="340" y="252"/>
                    <a:pt x="379" y="252"/>
                  </a:cubicBezTo>
                  <a:cubicBezTo>
                    <a:pt x="393" y="252"/>
                    <a:pt x="401" y="248"/>
                    <a:pt x="401" y="241"/>
                  </a:cubicBezTo>
                  <a:cubicBezTo>
                    <a:pt x="430" y="212"/>
                    <a:pt x="344" y="155"/>
                    <a:pt x="229" y="69"/>
                  </a:cubicBezTo>
                  <a:cubicBezTo>
                    <a:pt x="145" y="27"/>
                    <a:pt x="77" y="1"/>
                    <a:pt x="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4023456" y="1952566"/>
              <a:ext cx="39620" cy="11049"/>
            </a:xfrm>
            <a:custGeom>
              <a:rect b="b" l="l" r="r" t="t"/>
              <a:pathLst>
                <a:path extrusionOk="0" h="128" w="459">
                  <a:moveTo>
                    <a:pt x="230" y="1"/>
                  </a:moveTo>
                  <a:cubicBezTo>
                    <a:pt x="115" y="1"/>
                    <a:pt x="1" y="1"/>
                    <a:pt x="1" y="29"/>
                  </a:cubicBezTo>
                  <a:cubicBezTo>
                    <a:pt x="1" y="58"/>
                    <a:pt x="87" y="115"/>
                    <a:pt x="230" y="115"/>
                  </a:cubicBezTo>
                  <a:cubicBezTo>
                    <a:pt x="263" y="124"/>
                    <a:pt x="297" y="127"/>
                    <a:pt x="328" y="127"/>
                  </a:cubicBezTo>
                  <a:cubicBezTo>
                    <a:pt x="402" y="127"/>
                    <a:pt x="459" y="107"/>
                    <a:pt x="459" y="87"/>
                  </a:cubicBezTo>
                  <a:cubicBezTo>
                    <a:pt x="459" y="58"/>
                    <a:pt x="373" y="29"/>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4021039" y="1938410"/>
              <a:ext cx="39620" cy="13638"/>
            </a:xfrm>
            <a:custGeom>
              <a:rect b="b" l="l" r="r" t="t"/>
              <a:pathLst>
                <a:path extrusionOk="0" h="158" w="459">
                  <a:moveTo>
                    <a:pt x="387" y="0"/>
                  </a:moveTo>
                  <a:cubicBezTo>
                    <a:pt x="344" y="0"/>
                    <a:pt x="286" y="7"/>
                    <a:pt x="229" y="22"/>
                  </a:cubicBezTo>
                  <a:cubicBezTo>
                    <a:pt x="115" y="50"/>
                    <a:pt x="0" y="108"/>
                    <a:pt x="29" y="136"/>
                  </a:cubicBezTo>
                  <a:cubicBezTo>
                    <a:pt x="29" y="151"/>
                    <a:pt x="58" y="158"/>
                    <a:pt x="100" y="158"/>
                  </a:cubicBezTo>
                  <a:cubicBezTo>
                    <a:pt x="143" y="158"/>
                    <a:pt x="201" y="151"/>
                    <a:pt x="258" y="136"/>
                  </a:cubicBezTo>
                  <a:cubicBezTo>
                    <a:pt x="372" y="108"/>
                    <a:pt x="458" y="50"/>
                    <a:pt x="458" y="22"/>
                  </a:cubicBezTo>
                  <a:cubicBezTo>
                    <a:pt x="458" y="7"/>
                    <a:pt x="430"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4018535" y="1919852"/>
              <a:ext cx="34700" cy="28571"/>
            </a:xfrm>
            <a:custGeom>
              <a:rect b="b" l="l" r="r" t="t"/>
              <a:pathLst>
                <a:path extrusionOk="0" h="331" w="402">
                  <a:moveTo>
                    <a:pt x="363" y="0"/>
                  </a:moveTo>
                  <a:cubicBezTo>
                    <a:pt x="333" y="0"/>
                    <a:pt x="243" y="52"/>
                    <a:pt x="172" y="122"/>
                  </a:cubicBezTo>
                  <a:cubicBezTo>
                    <a:pt x="58" y="208"/>
                    <a:pt x="1" y="294"/>
                    <a:pt x="29" y="323"/>
                  </a:cubicBezTo>
                  <a:cubicBezTo>
                    <a:pt x="29" y="328"/>
                    <a:pt x="33" y="330"/>
                    <a:pt x="39" y="330"/>
                  </a:cubicBezTo>
                  <a:cubicBezTo>
                    <a:pt x="69" y="330"/>
                    <a:pt x="159" y="279"/>
                    <a:pt x="230" y="208"/>
                  </a:cubicBezTo>
                  <a:cubicBezTo>
                    <a:pt x="344" y="122"/>
                    <a:pt x="401" y="36"/>
                    <a:pt x="373" y="8"/>
                  </a:cubicBezTo>
                  <a:cubicBezTo>
                    <a:pt x="373" y="3"/>
                    <a:pt x="369" y="0"/>
                    <a:pt x="3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4013615" y="1908113"/>
              <a:ext cx="22356" cy="37203"/>
            </a:xfrm>
            <a:custGeom>
              <a:rect b="b" l="l" r="r" t="t"/>
              <a:pathLst>
                <a:path extrusionOk="0" h="431" w="259">
                  <a:moveTo>
                    <a:pt x="229" y="1"/>
                  </a:moveTo>
                  <a:cubicBezTo>
                    <a:pt x="201" y="1"/>
                    <a:pt x="144" y="87"/>
                    <a:pt x="86" y="201"/>
                  </a:cubicBezTo>
                  <a:cubicBezTo>
                    <a:pt x="29" y="316"/>
                    <a:pt x="0" y="401"/>
                    <a:pt x="29" y="430"/>
                  </a:cubicBezTo>
                  <a:cubicBezTo>
                    <a:pt x="58" y="430"/>
                    <a:pt x="144" y="344"/>
                    <a:pt x="201" y="230"/>
                  </a:cubicBezTo>
                  <a:cubicBezTo>
                    <a:pt x="258" y="115"/>
                    <a:pt x="258" y="29"/>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4008695" y="1903193"/>
              <a:ext cx="9927" cy="39620"/>
            </a:xfrm>
            <a:custGeom>
              <a:rect b="b" l="l" r="r" t="t"/>
              <a:pathLst>
                <a:path extrusionOk="0" h="459" w="115">
                  <a:moveTo>
                    <a:pt x="57" y="0"/>
                  </a:moveTo>
                  <a:cubicBezTo>
                    <a:pt x="0" y="0"/>
                    <a:pt x="0" y="115"/>
                    <a:pt x="0" y="229"/>
                  </a:cubicBezTo>
                  <a:cubicBezTo>
                    <a:pt x="0" y="373"/>
                    <a:pt x="0" y="458"/>
                    <a:pt x="57" y="458"/>
                  </a:cubicBezTo>
                  <a:cubicBezTo>
                    <a:pt x="86" y="458"/>
                    <a:pt x="115" y="373"/>
                    <a:pt x="115" y="229"/>
                  </a:cubicBezTo>
                  <a:cubicBezTo>
                    <a:pt x="115" y="115"/>
                    <a:pt x="115"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3991346" y="1907681"/>
              <a:ext cx="19853" cy="37634"/>
            </a:xfrm>
            <a:custGeom>
              <a:rect b="b" l="l" r="r" t="t"/>
              <a:pathLst>
                <a:path extrusionOk="0" h="436" w="230">
                  <a:moveTo>
                    <a:pt x="43" y="0"/>
                  </a:moveTo>
                  <a:cubicBezTo>
                    <a:pt x="38" y="0"/>
                    <a:pt x="33" y="2"/>
                    <a:pt x="29" y="6"/>
                  </a:cubicBezTo>
                  <a:cubicBezTo>
                    <a:pt x="1" y="6"/>
                    <a:pt x="1" y="120"/>
                    <a:pt x="58" y="235"/>
                  </a:cubicBezTo>
                  <a:cubicBezTo>
                    <a:pt x="87" y="349"/>
                    <a:pt x="173" y="435"/>
                    <a:pt x="201" y="435"/>
                  </a:cubicBezTo>
                  <a:cubicBezTo>
                    <a:pt x="230" y="406"/>
                    <a:pt x="201" y="321"/>
                    <a:pt x="173" y="177"/>
                  </a:cubicBezTo>
                  <a:cubicBezTo>
                    <a:pt x="148" y="78"/>
                    <a:pt x="80" y="0"/>
                    <a:pt x="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3991950" y="1939101"/>
              <a:ext cx="41691" cy="31074"/>
            </a:xfrm>
            <a:custGeom>
              <a:rect b="b" l="l" r="r" t="t"/>
              <a:pathLst>
                <a:path extrusionOk="0" h="360" w="483">
                  <a:moveTo>
                    <a:pt x="258" y="1"/>
                  </a:moveTo>
                  <a:cubicBezTo>
                    <a:pt x="118" y="1"/>
                    <a:pt x="0" y="192"/>
                    <a:pt x="137" y="329"/>
                  </a:cubicBezTo>
                  <a:cubicBezTo>
                    <a:pt x="169" y="350"/>
                    <a:pt x="202" y="359"/>
                    <a:pt x="234" y="359"/>
                  </a:cubicBezTo>
                  <a:cubicBezTo>
                    <a:pt x="372" y="359"/>
                    <a:pt x="482" y="182"/>
                    <a:pt x="366" y="42"/>
                  </a:cubicBezTo>
                  <a:cubicBezTo>
                    <a:pt x="331" y="13"/>
                    <a:pt x="294" y="1"/>
                    <a:pt x="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3996352" y="1945229"/>
              <a:ext cx="41087" cy="27190"/>
            </a:xfrm>
            <a:custGeom>
              <a:rect b="b" l="l" r="r" t="t"/>
              <a:pathLst>
                <a:path extrusionOk="0" h="315" w="476">
                  <a:moveTo>
                    <a:pt x="344" y="0"/>
                  </a:moveTo>
                  <a:cubicBezTo>
                    <a:pt x="344" y="57"/>
                    <a:pt x="315" y="86"/>
                    <a:pt x="286" y="143"/>
                  </a:cubicBezTo>
                  <a:cubicBezTo>
                    <a:pt x="258" y="172"/>
                    <a:pt x="215" y="186"/>
                    <a:pt x="168" y="186"/>
                  </a:cubicBezTo>
                  <a:cubicBezTo>
                    <a:pt x="122" y="186"/>
                    <a:pt x="72" y="172"/>
                    <a:pt x="29" y="143"/>
                  </a:cubicBezTo>
                  <a:lnTo>
                    <a:pt x="29" y="114"/>
                  </a:lnTo>
                  <a:lnTo>
                    <a:pt x="29" y="114"/>
                  </a:lnTo>
                  <a:cubicBezTo>
                    <a:pt x="0" y="172"/>
                    <a:pt x="29" y="229"/>
                    <a:pt x="86" y="258"/>
                  </a:cubicBezTo>
                  <a:cubicBezTo>
                    <a:pt x="126" y="297"/>
                    <a:pt x="170" y="314"/>
                    <a:pt x="213" y="314"/>
                  </a:cubicBezTo>
                  <a:cubicBezTo>
                    <a:pt x="354" y="314"/>
                    <a:pt x="475" y="132"/>
                    <a:pt x="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2943975" y="2690231"/>
              <a:ext cx="39620" cy="10962"/>
            </a:xfrm>
            <a:custGeom>
              <a:rect b="b" l="l" r="r" t="t"/>
              <a:pathLst>
                <a:path extrusionOk="0" h="127" w="459">
                  <a:moveTo>
                    <a:pt x="327" y="0"/>
                  </a:moveTo>
                  <a:cubicBezTo>
                    <a:pt x="296" y="0"/>
                    <a:pt x="263" y="4"/>
                    <a:pt x="229" y="12"/>
                  </a:cubicBezTo>
                  <a:cubicBezTo>
                    <a:pt x="86" y="12"/>
                    <a:pt x="0" y="41"/>
                    <a:pt x="0" y="69"/>
                  </a:cubicBezTo>
                  <a:cubicBezTo>
                    <a:pt x="0" y="127"/>
                    <a:pt x="115" y="127"/>
                    <a:pt x="229" y="127"/>
                  </a:cubicBezTo>
                  <a:cubicBezTo>
                    <a:pt x="372" y="127"/>
                    <a:pt x="458" y="98"/>
                    <a:pt x="458" y="41"/>
                  </a:cubicBezTo>
                  <a:cubicBezTo>
                    <a:pt x="458" y="20"/>
                    <a:pt x="401" y="0"/>
                    <a:pt x="3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2941472" y="2672968"/>
              <a:ext cx="37117" cy="21752"/>
            </a:xfrm>
            <a:custGeom>
              <a:rect b="b" l="l" r="r" t="t"/>
              <a:pathLst>
                <a:path extrusionOk="0" h="252" w="430">
                  <a:moveTo>
                    <a:pt x="391" y="0"/>
                  </a:moveTo>
                  <a:cubicBezTo>
                    <a:pt x="342" y="0"/>
                    <a:pt x="264" y="27"/>
                    <a:pt x="201" y="69"/>
                  </a:cubicBezTo>
                  <a:cubicBezTo>
                    <a:pt x="87" y="126"/>
                    <a:pt x="1" y="212"/>
                    <a:pt x="1" y="241"/>
                  </a:cubicBezTo>
                  <a:cubicBezTo>
                    <a:pt x="8" y="248"/>
                    <a:pt x="20" y="252"/>
                    <a:pt x="35" y="252"/>
                  </a:cubicBezTo>
                  <a:cubicBezTo>
                    <a:pt x="77" y="252"/>
                    <a:pt x="146" y="225"/>
                    <a:pt x="230" y="183"/>
                  </a:cubicBezTo>
                  <a:cubicBezTo>
                    <a:pt x="344" y="126"/>
                    <a:pt x="430" y="40"/>
                    <a:pt x="430" y="12"/>
                  </a:cubicBezTo>
                  <a:cubicBezTo>
                    <a:pt x="422" y="4"/>
                    <a:pt x="408" y="0"/>
                    <a:pt x="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2941472" y="2700071"/>
              <a:ext cx="39620" cy="17005"/>
            </a:xfrm>
            <a:custGeom>
              <a:rect b="b" l="l" r="r" t="t"/>
              <a:pathLst>
                <a:path extrusionOk="0" h="197" w="459">
                  <a:moveTo>
                    <a:pt x="41" y="1"/>
                  </a:moveTo>
                  <a:cubicBezTo>
                    <a:pt x="22" y="1"/>
                    <a:pt x="9" y="4"/>
                    <a:pt x="1" y="13"/>
                  </a:cubicBezTo>
                  <a:cubicBezTo>
                    <a:pt x="1" y="41"/>
                    <a:pt x="87" y="98"/>
                    <a:pt x="201" y="156"/>
                  </a:cubicBezTo>
                  <a:cubicBezTo>
                    <a:pt x="302" y="176"/>
                    <a:pt x="375" y="196"/>
                    <a:pt x="419" y="196"/>
                  </a:cubicBezTo>
                  <a:cubicBezTo>
                    <a:pt x="437" y="196"/>
                    <a:pt x="450" y="193"/>
                    <a:pt x="459" y="184"/>
                  </a:cubicBezTo>
                  <a:cubicBezTo>
                    <a:pt x="459" y="156"/>
                    <a:pt x="373" y="98"/>
                    <a:pt x="258" y="41"/>
                  </a:cubicBezTo>
                  <a:cubicBezTo>
                    <a:pt x="157" y="21"/>
                    <a:pt x="85"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1128297" y="2782590"/>
              <a:ext cx="891832" cy="837539"/>
            </a:xfrm>
            <a:custGeom>
              <a:rect b="b" l="l" r="r" t="t"/>
              <a:pathLst>
                <a:path extrusionOk="0" h="9703" w="10332">
                  <a:moveTo>
                    <a:pt x="5152" y="1"/>
                  </a:moveTo>
                  <a:cubicBezTo>
                    <a:pt x="2290" y="1"/>
                    <a:pt x="0" y="545"/>
                    <a:pt x="0" y="1232"/>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1128297" y="2782590"/>
              <a:ext cx="891832" cy="837539"/>
            </a:xfrm>
            <a:custGeom>
              <a:rect b="b" l="l" r="r" t="t"/>
              <a:pathLst>
                <a:path extrusionOk="0" h="9703" w="10332">
                  <a:moveTo>
                    <a:pt x="4923" y="1"/>
                  </a:moveTo>
                  <a:lnTo>
                    <a:pt x="4493" y="3750"/>
                  </a:lnTo>
                  <a:cubicBezTo>
                    <a:pt x="4493" y="4437"/>
                    <a:pt x="2834" y="6383"/>
                    <a:pt x="0" y="6383"/>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1128297" y="2812283"/>
              <a:ext cx="891832" cy="807845"/>
            </a:xfrm>
            <a:custGeom>
              <a:rect b="b" l="l" r="r" t="t"/>
              <a:pathLst>
                <a:path extrusionOk="0" h="9359" w="10332">
                  <a:moveTo>
                    <a:pt x="8729" y="0"/>
                  </a:moveTo>
                  <a:lnTo>
                    <a:pt x="8099" y="5867"/>
                  </a:lnTo>
                  <a:cubicBezTo>
                    <a:pt x="8099" y="6554"/>
                    <a:pt x="6440" y="8243"/>
                    <a:pt x="3578" y="8243"/>
                  </a:cubicBezTo>
                  <a:cubicBezTo>
                    <a:pt x="3475" y="8245"/>
                    <a:pt x="3373" y="8246"/>
                    <a:pt x="3271" y="8246"/>
                  </a:cubicBezTo>
                  <a:cubicBezTo>
                    <a:pt x="2171" y="8246"/>
                    <a:pt x="1074" y="8109"/>
                    <a:pt x="0" y="7899"/>
                  </a:cubicBezTo>
                  <a:lnTo>
                    <a:pt x="0" y="8100"/>
                  </a:lnTo>
                  <a:cubicBezTo>
                    <a:pt x="0" y="8786"/>
                    <a:pt x="2290" y="9359"/>
                    <a:pt x="5152" y="9359"/>
                  </a:cubicBezTo>
                  <a:cubicBezTo>
                    <a:pt x="8014" y="9359"/>
                    <a:pt x="10332" y="8786"/>
                    <a:pt x="10332" y="8100"/>
                  </a:cubicBezTo>
                  <a:lnTo>
                    <a:pt x="10332" y="888"/>
                  </a:lnTo>
                  <a:cubicBezTo>
                    <a:pt x="10332" y="544"/>
                    <a:pt x="9731" y="229"/>
                    <a:pt x="8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1125794" y="2782590"/>
              <a:ext cx="894336" cy="215017"/>
            </a:xfrm>
            <a:custGeom>
              <a:rect b="b" l="l" r="r" t="t"/>
              <a:pathLst>
                <a:path extrusionOk="0" h="2491" w="10361">
                  <a:moveTo>
                    <a:pt x="5181" y="1"/>
                  </a:moveTo>
                  <a:cubicBezTo>
                    <a:pt x="2319" y="1"/>
                    <a:pt x="1" y="545"/>
                    <a:pt x="1" y="1232"/>
                  </a:cubicBezTo>
                  <a:cubicBezTo>
                    <a:pt x="1" y="1947"/>
                    <a:pt x="2319" y="2491"/>
                    <a:pt x="5181" y="2491"/>
                  </a:cubicBezTo>
                  <a:cubicBezTo>
                    <a:pt x="8043" y="2491"/>
                    <a:pt x="10361" y="1947"/>
                    <a:pt x="10361" y="1232"/>
                  </a:cubicBezTo>
                  <a:cubicBezTo>
                    <a:pt x="10361" y="545"/>
                    <a:pt x="8043" y="1"/>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1229547" y="2807363"/>
              <a:ext cx="689332" cy="145790"/>
            </a:xfrm>
            <a:custGeom>
              <a:rect b="b" l="l" r="r" t="t"/>
              <a:pathLst>
                <a:path extrusionOk="0" h="1689" w="7986">
                  <a:moveTo>
                    <a:pt x="3979" y="0"/>
                  </a:moveTo>
                  <a:cubicBezTo>
                    <a:pt x="1775" y="0"/>
                    <a:pt x="1" y="372"/>
                    <a:pt x="1" y="830"/>
                  </a:cubicBezTo>
                  <a:cubicBezTo>
                    <a:pt x="1" y="1317"/>
                    <a:pt x="1775" y="1689"/>
                    <a:pt x="3979" y="1689"/>
                  </a:cubicBezTo>
                  <a:cubicBezTo>
                    <a:pt x="6182" y="1689"/>
                    <a:pt x="7985" y="1317"/>
                    <a:pt x="7985" y="830"/>
                  </a:cubicBezTo>
                  <a:cubicBezTo>
                    <a:pt x="7985" y="372"/>
                    <a:pt x="6182" y="0"/>
                    <a:pt x="3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1550733" y="2769815"/>
              <a:ext cx="51963" cy="124384"/>
            </a:xfrm>
            <a:custGeom>
              <a:rect b="b" l="l" r="r" t="t"/>
              <a:pathLst>
                <a:path extrusionOk="0" h="1441" w="602">
                  <a:moveTo>
                    <a:pt x="494" y="0"/>
                  </a:moveTo>
                  <a:cubicBezTo>
                    <a:pt x="458" y="0"/>
                    <a:pt x="458" y="63"/>
                    <a:pt x="458" y="63"/>
                  </a:cubicBezTo>
                  <a:cubicBezTo>
                    <a:pt x="372" y="120"/>
                    <a:pt x="286" y="178"/>
                    <a:pt x="229" y="235"/>
                  </a:cubicBezTo>
                  <a:cubicBezTo>
                    <a:pt x="0" y="407"/>
                    <a:pt x="115" y="1408"/>
                    <a:pt x="115" y="1408"/>
                  </a:cubicBezTo>
                  <a:cubicBezTo>
                    <a:pt x="130" y="1432"/>
                    <a:pt x="150" y="1440"/>
                    <a:pt x="171" y="1440"/>
                  </a:cubicBezTo>
                  <a:cubicBezTo>
                    <a:pt x="226" y="1440"/>
                    <a:pt x="286" y="1380"/>
                    <a:pt x="286" y="1380"/>
                  </a:cubicBezTo>
                  <a:cubicBezTo>
                    <a:pt x="200" y="1065"/>
                    <a:pt x="200" y="721"/>
                    <a:pt x="286" y="407"/>
                  </a:cubicBezTo>
                  <a:cubicBezTo>
                    <a:pt x="315" y="321"/>
                    <a:pt x="515" y="263"/>
                    <a:pt x="572" y="263"/>
                  </a:cubicBezTo>
                  <a:cubicBezTo>
                    <a:pt x="601" y="263"/>
                    <a:pt x="572" y="34"/>
                    <a:pt x="515" y="6"/>
                  </a:cubicBezTo>
                  <a:cubicBezTo>
                    <a:pt x="507" y="2"/>
                    <a:pt x="500" y="0"/>
                    <a:pt x="494"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653986" y="3059323"/>
              <a:ext cx="662142" cy="620105"/>
            </a:xfrm>
            <a:custGeom>
              <a:rect b="b" l="l" r="r" t="t"/>
              <a:pathLst>
                <a:path extrusionOk="0" h="7184" w="7671">
                  <a:moveTo>
                    <a:pt x="3835" y="0"/>
                  </a:moveTo>
                  <a:cubicBezTo>
                    <a:pt x="1717" y="0"/>
                    <a:pt x="0" y="401"/>
                    <a:pt x="0" y="916"/>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653986" y="3059323"/>
              <a:ext cx="662142" cy="620105"/>
            </a:xfrm>
            <a:custGeom>
              <a:rect b="b" l="l" r="r" t="t"/>
              <a:pathLst>
                <a:path extrusionOk="0" h="7184" w="7671">
                  <a:moveTo>
                    <a:pt x="3664" y="0"/>
                  </a:moveTo>
                  <a:lnTo>
                    <a:pt x="3320" y="2776"/>
                  </a:lnTo>
                  <a:cubicBezTo>
                    <a:pt x="3320" y="3292"/>
                    <a:pt x="2118" y="4751"/>
                    <a:pt x="0" y="4751"/>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653986" y="3081506"/>
              <a:ext cx="662142" cy="597921"/>
            </a:xfrm>
            <a:custGeom>
              <a:rect b="b" l="l" r="r" t="t"/>
              <a:pathLst>
                <a:path extrusionOk="0" h="6927" w="7671">
                  <a:moveTo>
                    <a:pt x="6497" y="1"/>
                  </a:moveTo>
                  <a:lnTo>
                    <a:pt x="6010" y="4351"/>
                  </a:lnTo>
                  <a:cubicBezTo>
                    <a:pt x="6010" y="4866"/>
                    <a:pt x="4780" y="6125"/>
                    <a:pt x="2662" y="6125"/>
                  </a:cubicBezTo>
                  <a:cubicBezTo>
                    <a:pt x="1775" y="6125"/>
                    <a:pt x="859" y="6040"/>
                    <a:pt x="0" y="5868"/>
                  </a:cubicBezTo>
                  <a:lnTo>
                    <a:pt x="0" y="6011"/>
                  </a:lnTo>
                  <a:cubicBezTo>
                    <a:pt x="0" y="6526"/>
                    <a:pt x="1717" y="6927"/>
                    <a:pt x="3835" y="6927"/>
                  </a:cubicBezTo>
                  <a:cubicBezTo>
                    <a:pt x="5953" y="6927"/>
                    <a:pt x="7670" y="6526"/>
                    <a:pt x="7670" y="6011"/>
                  </a:cubicBezTo>
                  <a:lnTo>
                    <a:pt x="7670" y="659"/>
                  </a:lnTo>
                  <a:cubicBezTo>
                    <a:pt x="7670" y="402"/>
                    <a:pt x="7212" y="173"/>
                    <a:pt x="6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653986" y="3059323"/>
              <a:ext cx="662142" cy="160637"/>
            </a:xfrm>
            <a:custGeom>
              <a:rect b="b" l="l" r="r" t="t"/>
              <a:pathLst>
                <a:path extrusionOk="0" h="1861" w="7671">
                  <a:moveTo>
                    <a:pt x="3835" y="0"/>
                  </a:moveTo>
                  <a:cubicBezTo>
                    <a:pt x="1717" y="0"/>
                    <a:pt x="0" y="401"/>
                    <a:pt x="0" y="916"/>
                  </a:cubicBezTo>
                  <a:cubicBezTo>
                    <a:pt x="0" y="1431"/>
                    <a:pt x="1717" y="1861"/>
                    <a:pt x="3835" y="1861"/>
                  </a:cubicBezTo>
                  <a:cubicBezTo>
                    <a:pt x="5953" y="1861"/>
                    <a:pt x="7670" y="1431"/>
                    <a:pt x="7670" y="916"/>
                  </a:cubicBezTo>
                  <a:cubicBezTo>
                    <a:pt x="7670" y="401"/>
                    <a:pt x="5953" y="0"/>
                    <a:pt x="3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728046" y="3076586"/>
              <a:ext cx="511518" cy="108760"/>
            </a:xfrm>
            <a:custGeom>
              <a:rect b="b" l="l" r="r" t="t"/>
              <a:pathLst>
                <a:path extrusionOk="0" h="1260" w="5926">
                  <a:moveTo>
                    <a:pt x="2977" y="1"/>
                  </a:moveTo>
                  <a:cubicBezTo>
                    <a:pt x="1346" y="1"/>
                    <a:pt x="1" y="287"/>
                    <a:pt x="1" y="630"/>
                  </a:cubicBezTo>
                  <a:cubicBezTo>
                    <a:pt x="1" y="974"/>
                    <a:pt x="1346" y="1260"/>
                    <a:pt x="2977" y="1260"/>
                  </a:cubicBezTo>
                  <a:cubicBezTo>
                    <a:pt x="4609" y="1260"/>
                    <a:pt x="5925" y="1002"/>
                    <a:pt x="5925" y="630"/>
                  </a:cubicBezTo>
                  <a:cubicBezTo>
                    <a:pt x="5925" y="287"/>
                    <a:pt x="4609" y="1"/>
                    <a:pt x="2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967662" y="3051209"/>
              <a:ext cx="39620" cy="90547"/>
            </a:xfrm>
            <a:custGeom>
              <a:rect b="b" l="l" r="r" t="t"/>
              <a:pathLst>
                <a:path extrusionOk="0" h="1049" w="459">
                  <a:moveTo>
                    <a:pt x="359" y="0"/>
                  </a:moveTo>
                  <a:cubicBezTo>
                    <a:pt x="344" y="0"/>
                    <a:pt x="344" y="37"/>
                    <a:pt x="344" y="37"/>
                  </a:cubicBezTo>
                  <a:cubicBezTo>
                    <a:pt x="287" y="66"/>
                    <a:pt x="230" y="123"/>
                    <a:pt x="173" y="180"/>
                  </a:cubicBezTo>
                  <a:cubicBezTo>
                    <a:pt x="1" y="295"/>
                    <a:pt x="87" y="1010"/>
                    <a:pt x="87" y="1010"/>
                  </a:cubicBezTo>
                  <a:cubicBezTo>
                    <a:pt x="106" y="1039"/>
                    <a:pt x="125" y="1048"/>
                    <a:pt x="142" y="1048"/>
                  </a:cubicBezTo>
                  <a:cubicBezTo>
                    <a:pt x="176" y="1048"/>
                    <a:pt x="201" y="1010"/>
                    <a:pt x="201" y="1010"/>
                  </a:cubicBezTo>
                  <a:cubicBezTo>
                    <a:pt x="144" y="781"/>
                    <a:pt x="144" y="524"/>
                    <a:pt x="201" y="295"/>
                  </a:cubicBezTo>
                  <a:cubicBezTo>
                    <a:pt x="230" y="209"/>
                    <a:pt x="402" y="180"/>
                    <a:pt x="430" y="180"/>
                  </a:cubicBezTo>
                  <a:cubicBezTo>
                    <a:pt x="459" y="180"/>
                    <a:pt x="430" y="8"/>
                    <a:pt x="373" y="8"/>
                  </a:cubicBezTo>
                  <a:cubicBezTo>
                    <a:pt x="367" y="3"/>
                    <a:pt x="363" y="0"/>
                    <a:pt x="35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2682521" y="2998555"/>
              <a:ext cx="1886987" cy="649108"/>
            </a:xfrm>
            <a:custGeom>
              <a:rect b="b" l="l" r="r" t="t"/>
              <a:pathLst>
                <a:path extrusionOk="0" h="7520" w="21861">
                  <a:moveTo>
                    <a:pt x="8991" y="1"/>
                  </a:moveTo>
                  <a:cubicBezTo>
                    <a:pt x="8382" y="1"/>
                    <a:pt x="7767" y="7"/>
                    <a:pt x="7150" y="17"/>
                  </a:cubicBezTo>
                  <a:cubicBezTo>
                    <a:pt x="482" y="103"/>
                    <a:pt x="139" y="3394"/>
                    <a:pt x="139" y="3394"/>
                  </a:cubicBezTo>
                  <a:cubicBezTo>
                    <a:pt x="0" y="6732"/>
                    <a:pt x="5358" y="7520"/>
                    <a:pt x="10460" y="7520"/>
                  </a:cubicBezTo>
                  <a:cubicBezTo>
                    <a:pt x="13802" y="7520"/>
                    <a:pt x="17034" y="7182"/>
                    <a:pt x="18541" y="7001"/>
                  </a:cubicBezTo>
                  <a:cubicBezTo>
                    <a:pt x="19400" y="6886"/>
                    <a:pt x="20201" y="6485"/>
                    <a:pt x="20802" y="5884"/>
                  </a:cubicBezTo>
                  <a:cubicBezTo>
                    <a:pt x="21632" y="5112"/>
                    <a:pt x="21861" y="3938"/>
                    <a:pt x="21403" y="2937"/>
                  </a:cubicBezTo>
                  <a:cubicBezTo>
                    <a:pt x="20416" y="573"/>
                    <a:pt x="14974" y="1"/>
                    <a:pt x="8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2682521" y="3007446"/>
              <a:ext cx="1889490" cy="642720"/>
            </a:xfrm>
            <a:custGeom>
              <a:rect b="b" l="l" r="r" t="t"/>
              <a:pathLst>
                <a:path extrusionOk="0" h="7446" w="21890">
                  <a:moveTo>
                    <a:pt x="12846" y="0"/>
                  </a:moveTo>
                  <a:cubicBezTo>
                    <a:pt x="12703" y="487"/>
                    <a:pt x="12445" y="945"/>
                    <a:pt x="12102" y="1317"/>
                  </a:cubicBezTo>
                  <a:cubicBezTo>
                    <a:pt x="11472" y="1946"/>
                    <a:pt x="10671" y="2347"/>
                    <a:pt x="9812" y="2433"/>
                  </a:cubicBezTo>
                  <a:cubicBezTo>
                    <a:pt x="7032" y="2784"/>
                    <a:pt x="4231" y="2959"/>
                    <a:pt x="1427" y="2959"/>
                  </a:cubicBezTo>
                  <a:cubicBezTo>
                    <a:pt x="1026" y="2959"/>
                    <a:pt x="625" y="2955"/>
                    <a:pt x="225" y="2948"/>
                  </a:cubicBezTo>
                  <a:cubicBezTo>
                    <a:pt x="167" y="3063"/>
                    <a:pt x="139" y="3177"/>
                    <a:pt x="139" y="3320"/>
                  </a:cubicBezTo>
                  <a:cubicBezTo>
                    <a:pt x="0" y="6657"/>
                    <a:pt x="5358" y="7446"/>
                    <a:pt x="10460" y="7446"/>
                  </a:cubicBezTo>
                  <a:cubicBezTo>
                    <a:pt x="13802" y="7446"/>
                    <a:pt x="17034" y="7107"/>
                    <a:pt x="18541" y="6926"/>
                  </a:cubicBezTo>
                  <a:cubicBezTo>
                    <a:pt x="19400" y="6812"/>
                    <a:pt x="20201" y="6411"/>
                    <a:pt x="20802" y="5810"/>
                  </a:cubicBezTo>
                  <a:cubicBezTo>
                    <a:pt x="21632" y="5037"/>
                    <a:pt x="21889" y="3835"/>
                    <a:pt x="21403" y="2834"/>
                  </a:cubicBezTo>
                  <a:cubicBezTo>
                    <a:pt x="20630" y="973"/>
                    <a:pt x="17167" y="229"/>
                    <a:pt x="12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2711783" y="3074169"/>
              <a:ext cx="1857725" cy="574011"/>
            </a:xfrm>
            <a:custGeom>
              <a:rect b="b" l="l" r="r" t="t"/>
              <a:pathLst>
                <a:path extrusionOk="0" h="6650" w="21522">
                  <a:moveTo>
                    <a:pt x="17944" y="0"/>
                  </a:moveTo>
                  <a:lnTo>
                    <a:pt x="17944" y="0"/>
                  </a:lnTo>
                  <a:cubicBezTo>
                    <a:pt x="18288" y="944"/>
                    <a:pt x="18030" y="2032"/>
                    <a:pt x="17286" y="2747"/>
                  </a:cubicBezTo>
                  <a:cubicBezTo>
                    <a:pt x="16685" y="3348"/>
                    <a:pt x="15884" y="3749"/>
                    <a:pt x="15025" y="3864"/>
                  </a:cubicBezTo>
                  <a:cubicBezTo>
                    <a:pt x="13506" y="4045"/>
                    <a:pt x="10254" y="4389"/>
                    <a:pt x="6901" y="4389"/>
                  </a:cubicBezTo>
                  <a:cubicBezTo>
                    <a:pt x="4441" y="4389"/>
                    <a:pt x="1926" y="4204"/>
                    <a:pt x="0" y="3635"/>
                  </a:cubicBezTo>
                  <a:lnTo>
                    <a:pt x="0" y="3635"/>
                  </a:lnTo>
                  <a:cubicBezTo>
                    <a:pt x="982" y="6041"/>
                    <a:pt x="5643" y="6649"/>
                    <a:pt x="10112" y="6649"/>
                  </a:cubicBezTo>
                  <a:cubicBezTo>
                    <a:pt x="13457" y="6649"/>
                    <a:pt x="16695" y="6308"/>
                    <a:pt x="18202" y="6125"/>
                  </a:cubicBezTo>
                  <a:cubicBezTo>
                    <a:pt x="19089" y="6010"/>
                    <a:pt x="19890" y="5609"/>
                    <a:pt x="20491" y="5008"/>
                  </a:cubicBezTo>
                  <a:cubicBezTo>
                    <a:pt x="21293" y="4236"/>
                    <a:pt x="21522" y="3062"/>
                    <a:pt x="21064" y="2061"/>
                  </a:cubicBezTo>
                  <a:cubicBezTo>
                    <a:pt x="20663" y="1088"/>
                    <a:pt x="19547" y="429"/>
                    <a:pt x="17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2770996" y="3151250"/>
              <a:ext cx="111263" cy="75614"/>
            </a:xfrm>
            <a:custGeom>
              <a:rect b="b" l="l" r="r" t="t"/>
              <a:pathLst>
                <a:path extrusionOk="0" h="876" w="1289">
                  <a:moveTo>
                    <a:pt x="1013" y="1"/>
                  </a:moveTo>
                  <a:cubicBezTo>
                    <a:pt x="866" y="1"/>
                    <a:pt x="666" y="70"/>
                    <a:pt x="488" y="195"/>
                  </a:cubicBezTo>
                  <a:cubicBezTo>
                    <a:pt x="173" y="366"/>
                    <a:pt x="1" y="652"/>
                    <a:pt x="87" y="796"/>
                  </a:cubicBezTo>
                  <a:cubicBezTo>
                    <a:pt x="119" y="850"/>
                    <a:pt x="184" y="875"/>
                    <a:pt x="270" y="875"/>
                  </a:cubicBezTo>
                  <a:cubicBezTo>
                    <a:pt x="410" y="875"/>
                    <a:pt x="606" y="806"/>
                    <a:pt x="802" y="681"/>
                  </a:cubicBezTo>
                  <a:cubicBezTo>
                    <a:pt x="1117" y="481"/>
                    <a:pt x="1289" y="223"/>
                    <a:pt x="1203" y="80"/>
                  </a:cubicBezTo>
                  <a:cubicBezTo>
                    <a:pt x="1171" y="26"/>
                    <a:pt x="1101" y="1"/>
                    <a:pt x="1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2758653" y="2654237"/>
              <a:ext cx="1752073" cy="511345"/>
            </a:xfrm>
            <a:custGeom>
              <a:rect b="b" l="l" r="r" t="t"/>
              <a:pathLst>
                <a:path extrusionOk="0" h="5924" w="20298">
                  <a:moveTo>
                    <a:pt x="9092" y="0"/>
                  </a:moveTo>
                  <a:cubicBezTo>
                    <a:pt x="8360" y="0"/>
                    <a:pt x="7615" y="37"/>
                    <a:pt x="6869" y="114"/>
                  </a:cubicBezTo>
                  <a:cubicBezTo>
                    <a:pt x="1" y="830"/>
                    <a:pt x="2806" y="3434"/>
                    <a:pt x="2806" y="3434"/>
                  </a:cubicBezTo>
                  <a:cubicBezTo>
                    <a:pt x="3997" y="5143"/>
                    <a:pt x="7823" y="5924"/>
                    <a:pt x="11418" y="5924"/>
                  </a:cubicBezTo>
                  <a:cubicBezTo>
                    <a:pt x="14386" y="5924"/>
                    <a:pt x="17196" y="5391"/>
                    <a:pt x="18231" y="4407"/>
                  </a:cubicBezTo>
                  <a:cubicBezTo>
                    <a:pt x="20298" y="2443"/>
                    <a:pt x="15109" y="0"/>
                    <a:pt x="9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5"/>
            <p:cNvSpPr/>
            <p:nvPr/>
          </p:nvSpPr>
          <p:spPr>
            <a:xfrm>
              <a:off x="2958822" y="2686261"/>
              <a:ext cx="1509434" cy="480357"/>
            </a:xfrm>
            <a:custGeom>
              <a:rect b="b" l="l" r="r" t="t"/>
              <a:pathLst>
                <a:path extrusionOk="0" h="5565" w="17487">
                  <a:moveTo>
                    <a:pt x="10789" y="1"/>
                  </a:moveTo>
                  <a:lnTo>
                    <a:pt x="10789" y="1"/>
                  </a:lnTo>
                  <a:cubicBezTo>
                    <a:pt x="10818" y="401"/>
                    <a:pt x="10646" y="802"/>
                    <a:pt x="10332" y="1060"/>
                  </a:cubicBezTo>
                  <a:cubicBezTo>
                    <a:pt x="9285" y="2066"/>
                    <a:pt x="6470" y="2600"/>
                    <a:pt x="3494" y="2600"/>
                  </a:cubicBezTo>
                  <a:cubicBezTo>
                    <a:pt x="2322" y="2600"/>
                    <a:pt x="1124" y="2517"/>
                    <a:pt x="0" y="2348"/>
                  </a:cubicBezTo>
                  <a:lnTo>
                    <a:pt x="0" y="2348"/>
                  </a:lnTo>
                  <a:cubicBezTo>
                    <a:pt x="115" y="2605"/>
                    <a:pt x="258" y="2834"/>
                    <a:pt x="487" y="3063"/>
                  </a:cubicBezTo>
                  <a:cubicBezTo>
                    <a:pt x="1680" y="4775"/>
                    <a:pt x="5519" y="5565"/>
                    <a:pt x="9120" y="5565"/>
                  </a:cubicBezTo>
                  <a:cubicBezTo>
                    <a:pt x="12080" y="5565"/>
                    <a:pt x="14879" y="5031"/>
                    <a:pt x="15912" y="4036"/>
                  </a:cubicBezTo>
                  <a:cubicBezTo>
                    <a:pt x="17486" y="2548"/>
                    <a:pt x="14825" y="745"/>
                    <a:pt x="107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5"/>
            <p:cNvSpPr/>
            <p:nvPr/>
          </p:nvSpPr>
          <p:spPr>
            <a:xfrm>
              <a:off x="2998269" y="2775253"/>
              <a:ext cx="1425534" cy="391364"/>
            </a:xfrm>
            <a:custGeom>
              <a:rect b="b" l="l" r="r" t="t"/>
              <a:pathLst>
                <a:path extrusionOk="0" h="4534" w="16515">
                  <a:moveTo>
                    <a:pt x="13824" y="0"/>
                  </a:moveTo>
                  <a:lnTo>
                    <a:pt x="13824" y="0"/>
                  </a:lnTo>
                  <a:cubicBezTo>
                    <a:pt x="14196" y="515"/>
                    <a:pt x="14110" y="1231"/>
                    <a:pt x="13595" y="1631"/>
                  </a:cubicBezTo>
                  <a:cubicBezTo>
                    <a:pt x="12543" y="2621"/>
                    <a:pt x="9723" y="3154"/>
                    <a:pt x="6749" y="3154"/>
                  </a:cubicBezTo>
                  <a:cubicBezTo>
                    <a:pt x="4305" y="3154"/>
                    <a:pt x="1757" y="2794"/>
                    <a:pt x="1" y="2032"/>
                  </a:cubicBezTo>
                  <a:lnTo>
                    <a:pt x="1" y="2032"/>
                  </a:lnTo>
                  <a:cubicBezTo>
                    <a:pt x="1210" y="3744"/>
                    <a:pt x="5048" y="4534"/>
                    <a:pt x="8648" y="4534"/>
                  </a:cubicBezTo>
                  <a:cubicBezTo>
                    <a:pt x="11609" y="4534"/>
                    <a:pt x="14409" y="4000"/>
                    <a:pt x="15455" y="3005"/>
                  </a:cubicBezTo>
                  <a:cubicBezTo>
                    <a:pt x="16514" y="2003"/>
                    <a:pt x="15684" y="887"/>
                    <a:pt x="138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3018035" y="2757558"/>
              <a:ext cx="252133" cy="75787"/>
            </a:xfrm>
            <a:custGeom>
              <a:rect b="b" l="l" r="r" t="t"/>
              <a:pathLst>
                <a:path extrusionOk="0" h="878" w="2921">
                  <a:moveTo>
                    <a:pt x="2350" y="1"/>
                  </a:moveTo>
                  <a:cubicBezTo>
                    <a:pt x="2086" y="1"/>
                    <a:pt x="1744" y="37"/>
                    <a:pt x="1375" y="119"/>
                  </a:cubicBezTo>
                  <a:cubicBezTo>
                    <a:pt x="602" y="291"/>
                    <a:pt x="1" y="577"/>
                    <a:pt x="58" y="749"/>
                  </a:cubicBezTo>
                  <a:cubicBezTo>
                    <a:pt x="87" y="835"/>
                    <a:pt x="273" y="878"/>
                    <a:pt x="545" y="878"/>
                  </a:cubicBezTo>
                  <a:cubicBezTo>
                    <a:pt x="817" y="878"/>
                    <a:pt x="1174" y="835"/>
                    <a:pt x="1546" y="749"/>
                  </a:cubicBezTo>
                  <a:cubicBezTo>
                    <a:pt x="2319" y="577"/>
                    <a:pt x="2920" y="291"/>
                    <a:pt x="2863" y="119"/>
                  </a:cubicBezTo>
                  <a:cubicBezTo>
                    <a:pt x="2833" y="44"/>
                    <a:pt x="2639" y="1"/>
                    <a:pt x="2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3069912" y="2357134"/>
              <a:ext cx="1184880" cy="439529"/>
            </a:xfrm>
            <a:custGeom>
              <a:rect b="b" l="l" r="r" t="t"/>
              <a:pathLst>
                <a:path extrusionOk="0" h="5092" w="13727">
                  <a:moveTo>
                    <a:pt x="6542" y="1"/>
                  </a:moveTo>
                  <a:cubicBezTo>
                    <a:pt x="3525" y="1"/>
                    <a:pt x="328" y="422"/>
                    <a:pt x="173" y="2011"/>
                  </a:cubicBezTo>
                  <a:cubicBezTo>
                    <a:pt x="173" y="2011"/>
                    <a:pt x="1" y="4443"/>
                    <a:pt x="6870" y="5016"/>
                  </a:cubicBezTo>
                  <a:cubicBezTo>
                    <a:pt x="7497" y="5068"/>
                    <a:pt x="8065" y="5091"/>
                    <a:pt x="8579" y="5091"/>
                  </a:cubicBezTo>
                  <a:cubicBezTo>
                    <a:pt x="13727" y="5091"/>
                    <a:pt x="13538" y="2726"/>
                    <a:pt x="13538" y="2726"/>
                  </a:cubicBezTo>
                  <a:cubicBezTo>
                    <a:pt x="13538" y="2726"/>
                    <a:pt x="13509" y="580"/>
                    <a:pt x="10390" y="208"/>
                  </a:cubicBezTo>
                  <a:cubicBezTo>
                    <a:pt x="9382" y="97"/>
                    <a:pt x="7982"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5"/>
            <p:cNvSpPr/>
            <p:nvPr/>
          </p:nvSpPr>
          <p:spPr>
            <a:xfrm>
              <a:off x="3084758" y="2380008"/>
              <a:ext cx="1170034" cy="416655"/>
            </a:xfrm>
            <a:custGeom>
              <a:rect b="b" l="l" r="r" t="t"/>
              <a:pathLst>
                <a:path extrusionOk="0" h="4827" w="13555">
                  <a:moveTo>
                    <a:pt x="10504" y="0"/>
                  </a:moveTo>
                  <a:cubicBezTo>
                    <a:pt x="10532" y="57"/>
                    <a:pt x="10532" y="143"/>
                    <a:pt x="10532" y="200"/>
                  </a:cubicBezTo>
                  <a:cubicBezTo>
                    <a:pt x="10532" y="200"/>
                    <a:pt x="10722" y="2566"/>
                    <a:pt x="5574" y="2566"/>
                  </a:cubicBezTo>
                  <a:cubicBezTo>
                    <a:pt x="5059" y="2566"/>
                    <a:pt x="4491" y="2542"/>
                    <a:pt x="3864" y="2490"/>
                  </a:cubicBezTo>
                  <a:cubicBezTo>
                    <a:pt x="2548" y="2404"/>
                    <a:pt x="1260" y="2175"/>
                    <a:pt x="1" y="1803"/>
                  </a:cubicBezTo>
                  <a:lnTo>
                    <a:pt x="1" y="1803"/>
                  </a:lnTo>
                  <a:cubicBezTo>
                    <a:pt x="58" y="2204"/>
                    <a:pt x="516" y="4236"/>
                    <a:pt x="6698" y="4751"/>
                  </a:cubicBezTo>
                  <a:cubicBezTo>
                    <a:pt x="7325" y="4803"/>
                    <a:pt x="7893" y="4826"/>
                    <a:pt x="8407" y="4826"/>
                  </a:cubicBezTo>
                  <a:cubicBezTo>
                    <a:pt x="13555" y="4826"/>
                    <a:pt x="13366" y="2461"/>
                    <a:pt x="13366" y="2461"/>
                  </a:cubicBezTo>
                  <a:cubicBezTo>
                    <a:pt x="13366" y="2461"/>
                    <a:pt x="13337" y="487"/>
                    <a:pt x="10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5"/>
            <p:cNvSpPr/>
            <p:nvPr/>
          </p:nvSpPr>
          <p:spPr>
            <a:xfrm>
              <a:off x="3084758" y="2473835"/>
              <a:ext cx="1170034" cy="322827"/>
            </a:xfrm>
            <a:custGeom>
              <a:rect b="b" l="l" r="r" t="t"/>
              <a:pathLst>
                <a:path extrusionOk="0" h="3740" w="13555">
                  <a:moveTo>
                    <a:pt x="12736" y="1"/>
                  </a:moveTo>
                  <a:lnTo>
                    <a:pt x="12736" y="1"/>
                  </a:lnTo>
                  <a:cubicBezTo>
                    <a:pt x="12765" y="86"/>
                    <a:pt x="12765" y="172"/>
                    <a:pt x="12793" y="287"/>
                  </a:cubicBezTo>
                  <a:cubicBezTo>
                    <a:pt x="12793" y="287"/>
                    <a:pt x="12959" y="2652"/>
                    <a:pt x="7829" y="2652"/>
                  </a:cubicBezTo>
                  <a:cubicBezTo>
                    <a:pt x="7316" y="2652"/>
                    <a:pt x="6750" y="2628"/>
                    <a:pt x="6125" y="2576"/>
                  </a:cubicBezTo>
                  <a:cubicBezTo>
                    <a:pt x="2405" y="2261"/>
                    <a:pt x="745" y="1403"/>
                    <a:pt x="1" y="687"/>
                  </a:cubicBezTo>
                  <a:lnTo>
                    <a:pt x="1" y="687"/>
                  </a:lnTo>
                  <a:cubicBezTo>
                    <a:pt x="1" y="1031"/>
                    <a:pt x="401" y="3149"/>
                    <a:pt x="6698" y="3664"/>
                  </a:cubicBezTo>
                  <a:cubicBezTo>
                    <a:pt x="7325" y="3716"/>
                    <a:pt x="7893" y="3739"/>
                    <a:pt x="8407" y="3739"/>
                  </a:cubicBezTo>
                  <a:cubicBezTo>
                    <a:pt x="13555" y="3739"/>
                    <a:pt x="13366" y="1374"/>
                    <a:pt x="13366" y="1374"/>
                  </a:cubicBezTo>
                  <a:cubicBezTo>
                    <a:pt x="13337" y="859"/>
                    <a:pt x="13108" y="373"/>
                    <a:pt x="12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3141555" y="2491702"/>
              <a:ext cx="170563" cy="47993"/>
            </a:xfrm>
            <a:custGeom>
              <a:rect b="b" l="l" r="r" t="t"/>
              <a:pathLst>
                <a:path extrusionOk="0" h="556" w="1976">
                  <a:moveTo>
                    <a:pt x="621" y="1"/>
                  </a:moveTo>
                  <a:cubicBezTo>
                    <a:pt x="279" y="1"/>
                    <a:pt x="22" y="59"/>
                    <a:pt x="1" y="166"/>
                  </a:cubicBezTo>
                  <a:cubicBezTo>
                    <a:pt x="1" y="309"/>
                    <a:pt x="430" y="480"/>
                    <a:pt x="974" y="538"/>
                  </a:cubicBezTo>
                  <a:cubicBezTo>
                    <a:pt x="1084" y="550"/>
                    <a:pt x="1191" y="556"/>
                    <a:pt x="1292" y="556"/>
                  </a:cubicBezTo>
                  <a:cubicBezTo>
                    <a:pt x="1664" y="556"/>
                    <a:pt x="1947" y="478"/>
                    <a:pt x="1947" y="366"/>
                  </a:cubicBezTo>
                  <a:cubicBezTo>
                    <a:pt x="1976" y="223"/>
                    <a:pt x="1546" y="80"/>
                    <a:pt x="1003" y="22"/>
                  </a:cubicBezTo>
                  <a:cubicBezTo>
                    <a:pt x="869" y="8"/>
                    <a:pt x="740"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3334301" y="2535637"/>
              <a:ext cx="64307" cy="29693"/>
            </a:xfrm>
            <a:custGeom>
              <a:rect b="b" l="l" r="r" t="t"/>
              <a:pathLst>
                <a:path extrusionOk="0" h="344" w="745">
                  <a:moveTo>
                    <a:pt x="372" y="0"/>
                  </a:moveTo>
                  <a:cubicBezTo>
                    <a:pt x="172" y="0"/>
                    <a:pt x="0" y="57"/>
                    <a:pt x="0" y="143"/>
                  </a:cubicBezTo>
                  <a:cubicBezTo>
                    <a:pt x="0" y="229"/>
                    <a:pt x="172" y="315"/>
                    <a:pt x="372" y="343"/>
                  </a:cubicBezTo>
                  <a:cubicBezTo>
                    <a:pt x="573" y="343"/>
                    <a:pt x="744" y="286"/>
                    <a:pt x="744" y="200"/>
                  </a:cubicBezTo>
                  <a:cubicBezTo>
                    <a:pt x="744" y="86"/>
                    <a:pt x="544" y="29"/>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3156401" y="2129430"/>
              <a:ext cx="965979" cy="287696"/>
            </a:xfrm>
            <a:custGeom>
              <a:rect b="b" l="l" r="r" t="t"/>
              <a:pathLst>
                <a:path extrusionOk="0" h="3333" w="11191">
                  <a:moveTo>
                    <a:pt x="6563" y="0"/>
                  </a:moveTo>
                  <a:cubicBezTo>
                    <a:pt x="5968" y="0"/>
                    <a:pt x="5292" y="30"/>
                    <a:pt x="4522" y="98"/>
                  </a:cubicBezTo>
                  <a:cubicBezTo>
                    <a:pt x="1" y="528"/>
                    <a:pt x="1460" y="2331"/>
                    <a:pt x="1460" y="2331"/>
                  </a:cubicBezTo>
                  <a:cubicBezTo>
                    <a:pt x="2233" y="3275"/>
                    <a:pt x="3177" y="3304"/>
                    <a:pt x="7184" y="3332"/>
                  </a:cubicBezTo>
                  <a:cubicBezTo>
                    <a:pt x="11191" y="3332"/>
                    <a:pt x="10990" y="1815"/>
                    <a:pt x="10676" y="1214"/>
                  </a:cubicBezTo>
                  <a:cubicBezTo>
                    <a:pt x="10414" y="716"/>
                    <a:pt x="9463" y="0"/>
                    <a:pt x="6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3262658" y="2130466"/>
              <a:ext cx="859377" cy="286660"/>
            </a:xfrm>
            <a:custGeom>
              <a:rect b="b" l="l" r="r" t="t"/>
              <a:pathLst>
                <a:path extrusionOk="0" h="3321" w="9956">
                  <a:moveTo>
                    <a:pt x="5438" y="0"/>
                  </a:moveTo>
                  <a:cubicBezTo>
                    <a:pt x="5552" y="687"/>
                    <a:pt x="5037" y="1660"/>
                    <a:pt x="1832" y="1660"/>
                  </a:cubicBezTo>
                  <a:lnTo>
                    <a:pt x="0" y="1660"/>
                  </a:lnTo>
                  <a:cubicBezTo>
                    <a:pt x="0" y="1889"/>
                    <a:pt x="86" y="2147"/>
                    <a:pt x="229" y="2347"/>
                  </a:cubicBezTo>
                  <a:cubicBezTo>
                    <a:pt x="1002" y="3263"/>
                    <a:pt x="1946" y="3320"/>
                    <a:pt x="5953" y="3320"/>
                  </a:cubicBezTo>
                  <a:cubicBezTo>
                    <a:pt x="5990" y="3321"/>
                    <a:pt x="6026" y="3321"/>
                    <a:pt x="6062" y="3321"/>
                  </a:cubicBezTo>
                  <a:cubicBezTo>
                    <a:pt x="9956" y="3321"/>
                    <a:pt x="9756" y="1798"/>
                    <a:pt x="9445" y="1202"/>
                  </a:cubicBezTo>
                  <a:cubicBezTo>
                    <a:pt x="9187" y="716"/>
                    <a:pt x="8271" y="0"/>
                    <a:pt x="5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5"/>
            <p:cNvSpPr/>
            <p:nvPr/>
          </p:nvSpPr>
          <p:spPr>
            <a:xfrm>
              <a:off x="3267578" y="2192182"/>
              <a:ext cx="854802" cy="224943"/>
            </a:xfrm>
            <a:custGeom>
              <a:rect b="b" l="l" r="r" t="t"/>
              <a:pathLst>
                <a:path extrusionOk="0" h="2606" w="9903">
                  <a:moveTo>
                    <a:pt x="8901" y="1"/>
                  </a:moveTo>
                  <a:lnTo>
                    <a:pt x="8901" y="1"/>
                  </a:lnTo>
                  <a:cubicBezTo>
                    <a:pt x="9073" y="688"/>
                    <a:pt x="8729" y="1775"/>
                    <a:pt x="5324" y="1775"/>
                  </a:cubicBezTo>
                  <a:cubicBezTo>
                    <a:pt x="1947" y="1775"/>
                    <a:pt x="745" y="1747"/>
                    <a:pt x="0" y="1174"/>
                  </a:cubicBezTo>
                  <a:lnTo>
                    <a:pt x="0" y="1174"/>
                  </a:lnTo>
                  <a:cubicBezTo>
                    <a:pt x="29" y="1317"/>
                    <a:pt x="86" y="1489"/>
                    <a:pt x="201" y="1604"/>
                  </a:cubicBezTo>
                  <a:cubicBezTo>
                    <a:pt x="973" y="2548"/>
                    <a:pt x="1918" y="2605"/>
                    <a:pt x="5925" y="2605"/>
                  </a:cubicBezTo>
                  <a:cubicBezTo>
                    <a:pt x="9903" y="2605"/>
                    <a:pt x="9702" y="1088"/>
                    <a:pt x="9388" y="487"/>
                  </a:cubicBezTo>
                  <a:cubicBezTo>
                    <a:pt x="9273" y="287"/>
                    <a:pt x="9101" y="115"/>
                    <a:pt x="8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3304608" y="2197189"/>
              <a:ext cx="138453" cy="49460"/>
            </a:xfrm>
            <a:custGeom>
              <a:rect b="b" l="l" r="r" t="t"/>
              <a:pathLst>
                <a:path extrusionOk="0" h="573" w="1604">
                  <a:moveTo>
                    <a:pt x="1296" y="0"/>
                  </a:moveTo>
                  <a:cubicBezTo>
                    <a:pt x="1153" y="0"/>
                    <a:pt x="959" y="29"/>
                    <a:pt x="745" y="86"/>
                  </a:cubicBezTo>
                  <a:cubicBezTo>
                    <a:pt x="316" y="201"/>
                    <a:pt x="1" y="372"/>
                    <a:pt x="29" y="487"/>
                  </a:cubicBezTo>
                  <a:cubicBezTo>
                    <a:pt x="44" y="544"/>
                    <a:pt x="137" y="573"/>
                    <a:pt x="280" y="573"/>
                  </a:cubicBezTo>
                  <a:cubicBezTo>
                    <a:pt x="423" y="573"/>
                    <a:pt x="616" y="544"/>
                    <a:pt x="831" y="487"/>
                  </a:cubicBezTo>
                  <a:cubicBezTo>
                    <a:pt x="1260" y="372"/>
                    <a:pt x="1603" y="201"/>
                    <a:pt x="1546" y="86"/>
                  </a:cubicBezTo>
                  <a:cubicBezTo>
                    <a:pt x="1532" y="29"/>
                    <a:pt x="1439" y="0"/>
                    <a:pt x="1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1582843" y="3229799"/>
              <a:ext cx="1297007" cy="474315"/>
            </a:xfrm>
            <a:custGeom>
              <a:rect b="b" l="l" r="r" t="t"/>
              <a:pathLst>
                <a:path extrusionOk="0" h="5495" w="15026">
                  <a:moveTo>
                    <a:pt x="0" y="0"/>
                  </a:moveTo>
                  <a:cubicBezTo>
                    <a:pt x="0" y="3034"/>
                    <a:pt x="2461" y="5495"/>
                    <a:pt x="5495" y="5495"/>
                  </a:cubicBezTo>
                  <a:lnTo>
                    <a:pt x="9530" y="5495"/>
                  </a:lnTo>
                  <a:cubicBezTo>
                    <a:pt x="12564" y="5495"/>
                    <a:pt x="15025" y="3034"/>
                    <a:pt x="15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1642142" y="3229799"/>
              <a:ext cx="1237707" cy="474315"/>
            </a:xfrm>
            <a:custGeom>
              <a:rect b="b" l="l" r="r" t="t"/>
              <a:pathLst>
                <a:path extrusionOk="0" h="5495" w="14339">
                  <a:moveTo>
                    <a:pt x="10704" y="0"/>
                  </a:moveTo>
                  <a:cubicBezTo>
                    <a:pt x="9759" y="1803"/>
                    <a:pt x="7870" y="2948"/>
                    <a:pt x="5838" y="2948"/>
                  </a:cubicBezTo>
                  <a:lnTo>
                    <a:pt x="1803" y="2948"/>
                  </a:lnTo>
                  <a:cubicBezTo>
                    <a:pt x="1173" y="2948"/>
                    <a:pt x="572" y="2833"/>
                    <a:pt x="0" y="2633"/>
                  </a:cubicBezTo>
                  <a:lnTo>
                    <a:pt x="0" y="2633"/>
                  </a:lnTo>
                  <a:cubicBezTo>
                    <a:pt x="973" y="4407"/>
                    <a:pt x="2805" y="5495"/>
                    <a:pt x="4808" y="5495"/>
                  </a:cubicBezTo>
                  <a:lnTo>
                    <a:pt x="8872" y="5495"/>
                  </a:lnTo>
                  <a:cubicBezTo>
                    <a:pt x="11877" y="5495"/>
                    <a:pt x="14338" y="3034"/>
                    <a:pt x="14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1659406" y="3229799"/>
              <a:ext cx="1220443" cy="474315"/>
            </a:xfrm>
            <a:custGeom>
              <a:rect b="b" l="l" r="r" t="t"/>
              <a:pathLst>
                <a:path extrusionOk="0" h="5495" w="14139">
                  <a:moveTo>
                    <a:pt x="13280" y="0"/>
                  </a:moveTo>
                  <a:cubicBezTo>
                    <a:pt x="12822" y="2633"/>
                    <a:pt x="10532" y="4550"/>
                    <a:pt x="7871" y="4550"/>
                  </a:cubicBezTo>
                  <a:lnTo>
                    <a:pt x="3835" y="4550"/>
                  </a:lnTo>
                  <a:cubicBezTo>
                    <a:pt x="2404" y="4550"/>
                    <a:pt x="1031" y="4007"/>
                    <a:pt x="0" y="3005"/>
                  </a:cubicBezTo>
                  <a:lnTo>
                    <a:pt x="0" y="3005"/>
                  </a:lnTo>
                  <a:cubicBezTo>
                    <a:pt x="1031" y="4550"/>
                    <a:pt x="2748" y="5495"/>
                    <a:pt x="4608" y="5495"/>
                  </a:cubicBezTo>
                  <a:lnTo>
                    <a:pt x="8643" y="5495"/>
                  </a:lnTo>
                  <a:cubicBezTo>
                    <a:pt x="11677" y="5495"/>
                    <a:pt x="14138" y="3034"/>
                    <a:pt x="14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1582843" y="3096353"/>
              <a:ext cx="1297007" cy="266894"/>
            </a:xfrm>
            <a:custGeom>
              <a:rect b="b" l="l" r="r" t="t"/>
              <a:pathLst>
                <a:path extrusionOk="0" h="3092" w="15026">
                  <a:moveTo>
                    <a:pt x="7498" y="1"/>
                  </a:moveTo>
                  <a:cubicBezTo>
                    <a:pt x="3349" y="1"/>
                    <a:pt x="0" y="687"/>
                    <a:pt x="0" y="1546"/>
                  </a:cubicBezTo>
                  <a:cubicBezTo>
                    <a:pt x="0" y="2405"/>
                    <a:pt x="3349" y="3091"/>
                    <a:pt x="7498" y="3091"/>
                  </a:cubicBezTo>
                  <a:cubicBezTo>
                    <a:pt x="11648" y="3091"/>
                    <a:pt x="15025" y="2405"/>
                    <a:pt x="15025" y="1546"/>
                  </a:cubicBezTo>
                  <a:cubicBezTo>
                    <a:pt x="15025" y="687"/>
                    <a:pt x="11648" y="1"/>
                    <a:pt x="74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1649479" y="3108696"/>
              <a:ext cx="1163646" cy="219937"/>
            </a:xfrm>
            <a:custGeom>
              <a:rect b="b" l="l" r="r" t="t"/>
              <a:pathLst>
                <a:path extrusionOk="0" h="2548" w="13481">
                  <a:moveTo>
                    <a:pt x="6726" y="1"/>
                  </a:moveTo>
                  <a:cubicBezTo>
                    <a:pt x="3006" y="1"/>
                    <a:pt x="1" y="573"/>
                    <a:pt x="1" y="1289"/>
                  </a:cubicBezTo>
                  <a:cubicBezTo>
                    <a:pt x="1" y="1975"/>
                    <a:pt x="3006" y="2548"/>
                    <a:pt x="6726" y="2548"/>
                  </a:cubicBezTo>
                  <a:cubicBezTo>
                    <a:pt x="10447" y="2548"/>
                    <a:pt x="13481" y="1975"/>
                    <a:pt x="13481" y="1289"/>
                  </a:cubicBezTo>
                  <a:cubicBezTo>
                    <a:pt x="13481" y="573"/>
                    <a:pt x="10447" y="1"/>
                    <a:pt x="67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1649479" y="3108696"/>
              <a:ext cx="1163646" cy="190330"/>
            </a:xfrm>
            <a:custGeom>
              <a:rect b="b" l="l" r="r" t="t"/>
              <a:pathLst>
                <a:path extrusionOk="0" h="2205" w="13481">
                  <a:moveTo>
                    <a:pt x="6726" y="1"/>
                  </a:moveTo>
                  <a:cubicBezTo>
                    <a:pt x="3006" y="1"/>
                    <a:pt x="1" y="573"/>
                    <a:pt x="1" y="1289"/>
                  </a:cubicBezTo>
                  <a:cubicBezTo>
                    <a:pt x="1" y="1289"/>
                    <a:pt x="1" y="1317"/>
                    <a:pt x="1" y="1317"/>
                  </a:cubicBezTo>
                  <a:cubicBezTo>
                    <a:pt x="1518" y="1088"/>
                    <a:pt x="3034" y="974"/>
                    <a:pt x="4551" y="974"/>
                  </a:cubicBezTo>
                  <a:cubicBezTo>
                    <a:pt x="8215" y="974"/>
                    <a:pt x="11191" y="1517"/>
                    <a:pt x="11305" y="2204"/>
                  </a:cubicBezTo>
                  <a:cubicBezTo>
                    <a:pt x="12622" y="1975"/>
                    <a:pt x="13452" y="1661"/>
                    <a:pt x="13452" y="1289"/>
                  </a:cubicBezTo>
                  <a:cubicBezTo>
                    <a:pt x="13481" y="573"/>
                    <a:pt x="10447" y="1"/>
                    <a:pt x="67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2351064" y="2897996"/>
              <a:ext cx="657221" cy="428221"/>
            </a:xfrm>
            <a:custGeom>
              <a:rect b="b" l="l" r="r" t="t"/>
              <a:pathLst>
                <a:path extrusionOk="0" h="4961" w="7614">
                  <a:moveTo>
                    <a:pt x="5891" y="1"/>
                  </a:moveTo>
                  <a:cubicBezTo>
                    <a:pt x="5101" y="1"/>
                    <a:pt x="4344" y="989"/>
                    <a:pt x="4150" y="1526"/>
                  </a:cubicBezTo>
                  <a:cubicBezTo>
                    <a:pt x="3864" y="2213"/>
                    <a:pt x="1" y="4960"/>
                    <a:pt x="1" y="4960"/>
                  </a:cubicBezTo>
                  <a:cubicBezTo>
                    <a:pt x="1060" y="4960"/>
                    <a:pt x="2119" y="4846"/>
                    <a:pt x="3177" y="4645"/>
                  </a:cubicBezTo>
                  <a:cubicBezTo>
                    <a:pt x="3177" y="4645"/>
                    <a:pt x="4494" y="2842"/>
                    <a:pt x="5353" y="2642"/>
                  </a:cubicBezTo>
                  <a:cubicBezTo>
                    <a:pt x="6182" y="2470"/>
                    <a:pt x="7613" y="1383"/>
                    <a:pt x="6669" y="381"/>
                  </a:cubicBezTo>
                  <a:cubicBezTo>
                    <a:pt x="6419" y="110"/>
                    <a:pt x="6153" y="1"/>
                    <a:pt x="58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5"/>
            <p:cNvSpPr/>
            <p:nvPr/>
          </p:nvSpPr>
          <p:spPr>
            <a:xfrm>
              <a:off x="2580840" y="2899032"/>
              <a:ext cx="427444" cy="409835"/>
            </a:xfrm>
            <a:custGeom>
              <a:rect b="b" l="l" r="r" t="t"/>
              <a:pathLst>
                <a:path extrusionOk="0" h="4748" w="4952">
                  <a:moveTo>
                    <a:pt x="3224" y="1"/>
                  </a:moveTo>
                  <a:cubicBezTo>
                    <a:pt x="3151" y="1"/>
                    <a:pt x="3078" y="9"/>
                    <a:pt x="3005" y="26"/>
                  </a:cubicBezTo>
                  <a:cubicBezTo>
                    <a:pt x="3177" y="83"/>
                    <a:pt x="3349" y="226"/>
                    <a:pt x="3492" y="369"/>
                  </a:cubicBezTo>
                  <a:cubicBezTo>
                    <a:pt x="4408" y="1428"/>
                    <a:pt x="3005" y="2516"/>
                    <a:pt x="2147" y="2744"/>
                  </a:cubicBezTo>
                  <a:cubicBezTo>
                    <a:pt x="1374" y="2916"/>
                    <a:pt x="258" y="4433"/>
                    <a:pt x="0" y="4748"/>
                  </a:cubicBezTo>
                  <a:cubicBezTo>
                    <a:pt x="315" y="4691"/>
                    <a:pt x="487" y="4662"/>
                    <a:pt x="487" y="4662"/>
                  </a:cubicBezTo>
                  <a:cubicBezTo>
                    <a:pt x="487" y="4662"/>
                    <a:pt x="1803" y="2888"/>
                    <a:pt x="2662" y="2659"/>
                  </a:cubicBezTo>
                  <a:cubicBezTo>
                    <a:pt x="3520" y="2458"/>
                    <a:pt x="4951" y="1371"/>
                    <a:pt x="4007" y="369"/>
                  </a:cubicBezTo>
                  <a:cubicBezTo>
                    <a:pt x="3823" y="139"/>
                    <a:pt x="3527" y="1"/>
                    <a:pt x="32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5"/>
            <p:cNvSpPr/>
            <p:nvPr/>
          </p:nvSpPr>
          <p:spPr>
            <a:xfrm>
              <a:off x="1165327" y="3491598"/>
              <a:ext cx="54466" cy="83210"/>
            </a:xfrm>
            <a:custGeom>
              <a:rect b="b" l="l" r="r" t="t"/>
              <a:pathLst>
                <a:path extrusionOk="0" h="964" w="631">
                  <a:moveTo>
                    <a:pt x="0" y="1"/>
                  </a:moveTo>
                  <a:lnTo>
                    <a:pt x="0" y="1"/>
                  </a:lnTo>
                  <a:cubicBezTo>
                    <a:pt x="144" y="115"/>
                    <a:pt x="258" y="258"/>
                    <a:pt x="344" y="401"/>
                  </a:cubicBezTo>
                  <a:cubicBezTo>
                    <a:pt x="430" y="573"/>
                    <a:pt x="458" y="716"/>
                    <a:pt x="487" y="916"/>
                  </a:cubicBezTo>
                  <a:lnTo>
                    <a:pt x="487" y="888"/>
                  </a:lnTo>
                  <a:cubicBezTo>
                    <a:pt x="500" y="941"/>
                    <a:pt x="532" y="963"/>
                    <a:pt x="562" y="963"/>
                  </a:cubicBezTo>
                  <a:cubicBezTo>
                    <a:pt x="597" y="963"/>
                    <a:pt x="630" y="934"/>
                    <a:pt x="630" y="888"/>
                  </a:cubicBezTo>
                  <a:cubicBezTo>
                    <a:pt x="602" y="688"/>
                    <a:pt x="516" y="516"/>
                    <a:pt x="401" y="344"/>
                  </a:cubicBezTo>
                  <a:cubicBezTo>
                    <a:pt x="287" y="201"/>
                    <a:pt x="144" y="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1059071" y="3668462"/>
              <a:ext cx="44626" cy="75183"/>
            </a:xfrm>
            <a:custGeom>
              <a:rect b="b" l="l" r="r" t="t"/>
              <a:pathLst>
                <a:path extrusionOk="0" h="871" w="517">
                  <a:moveTo>
                    <a:pt x="455" y="0"/>
                  </a:moveTo>
                  <a:cubicBezTo>
                    <a:pt x="447" y="0"/>
                    <a:pt x="439" y="4"/>
                    <a:pt x="430" y="12"/>
                  </a:cubicBezTo>
                  <a:cubicBezTo>
                    <a:pt x="373" y="12"/>
                    <a:pt x="344" y="41"/>
                    <a:pt x="373" y="98"/>
                  </a:cubicBezTo>
                  <a:cubicBezTo>
                    <a:pt x="373" y="155"/>
                    <a:pt x="373" y="241"/>
                    <a:pt x="373" y="298"/>
                  </a:cubicBezTo>
                  <a:cubicBezTo>
                    <a:pt x="373" y="384"/>
                    <a:pt x="344" y="442"/>
                    <a:pt x="316" y="499"/>
                  </a:cubicBezTo>
                  <a:cubicBezTo>
                    <a:pt x="230" y="642"/>
                    <a:pt x="115" y="756"/>
                    <a:pt x="1" y="871"/>
                  </a:cubicBezTo>
                  <a:cubicBezTo>
                    <a:pt x="144" y="785"/>
                    <a:pt x="258" y="670"/>
                    <a:pt x="373" y="556"/>
                  </a:cubicBezTo>
                  <a:cubicBezTo>
                    <a:pt x="402" y="499"/>
                    <a:pt x="459" y="413"/>
                    <a:pt x="487" y="327"/>
                  </a:cubicBezTo>
                  <a:cubicBezTo>
                    <a:pt x="487" y="241"/>
                    <a:pt x="516" y="155"/>
                    <a:pt x="516" y="69"/>
                  </a:cubicBezTo>
                  <a:cubicBezTo>
                    <a:pt x="516" y="69"/>
                    <a:pt x="516" y="41"/>
                    <a:pt x="516" y="41"/>
                  </a:cubicBezTo>
                  <a:cubicBezTo>
                    <a:pt x="496" y="21"/>
                    <a:pt x="476" y="0"/>
                    <a:pt x="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1150481" y="3741141"/>
              <a:ext cx="17436" cy="69227"/>
            </a:xfrm>
            <a:custGeom>
              <a:rect b="b" l="l" r="r" t="t"/>
              <a:pathLst>
                <a:path extrusionOk="0" h="802" w="202">
                  <a:moveTo>
                    <a:pt x="58" y="0"/>
                  </a:moveTo>
                  <a:cubicBezTo>
                    <a:pt x="29" y="29"/>
                    <a:pt x="1" y="57"/>
                    <a:pt x="29" y="115"/>
                  </a:cubicBezTo>
                  <a:cubicBezTo>
                    <a:pt x="58" y="201"/>
                    <a:pt x="87" y="315"/>
                    <a:pt x="87" y="458"/>
                  </a:cubicBezTo>
                  <a:cubicBezTo>
                    <a:pt x="87" y="573"/>
                    <a:pt x="58" y="687"/>
                    <a:pt x="1" y="802"/>
                  </a:cubicBezTo>
                  <a:cubicBezTo>
                    <a:pt x="87" y="716"/>
                    <a:pt x="144" y="601"/>
                    <a:pt x="172" y="458"/>
                  </a:cubicBezTo>
                  <a:cubicBezTo>
                    <a:pt x="201" y="344"/>
                    <a:pt x="201" y="201"/>
                    <a:pt x="172" y="86"/>
                  </a:cubicBezTo>
                  <a:cubicBezTo>
                    <a:pt x="172" y="57"/>
                    <a:pt x="172" y="57"/>
                    <a:pt x="172" y="57"/>
                  </a:cubicBezTo>
                  <a:cubicBezTo>
                    <a:pt x="144" y="0"/>
                    <a:pt x="87" y="0"/>
                    <a:pt x="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1088764" y="3748564"/>
              <a:ext cx="67500" cy="29693"/>
            </a:xfrm>
            <a:custGeom>
              <a:rect b="b" l="l" r="r" t="t"/>
              <a:pathLst>
                <a:path extrusionOk="0" h="344" w="782">
                  <a:moveTo>
                    <a:pt x="515" y="0"/>
                  </a:moveTo>
                  <a:cubicBezTo>
                    <a:pt x="458" y="29"/>
                    <a:pt x="372" y="57"/>
                    <a:pt x="315" y="86"/>
                  </a:cubicBezTo>
                  <a:cubicBezTo>
                    <a:pt x="201" y="172"/>
                    <a:pt x="86" y="258"/>
                    <a:pt x="0" y="343"/>
                  </a:cubicBezTo>
                  <a:cubicBezTo>
                    <a:pt x="115" y="258"/>
                    <a:pt x="229" y="200"/>
                    <a:pt x="372" y="143"/>
                  </a:cubicBezTo>
                  <a:cubicBezTo>
                    <a:pt x="430" y="143"/>
                    <a:pt x="487" y="115"/>
                    <a:pt x="544" y="115"/>
                  </a:cubicBezTo>
                  <a:cubicBezTo>
                    <a:pt x="573" y="115"/>
                    <a:pt x="601" y="143"/>
                    <a:pt x="630" y="172"/>
                  </a:cubicBezTo>
                  <a:cubicBezTo>
                    <a:pt x="630" y="200"/>
                    <a:pt x="630" y="200"/>
                    <a:pt x="630" y="200"/>
                  </a:cubicBezTo>
                  <a:cubicBezTo>
                    <a:pt x="640" y="230"/>
                    <a:pt x="664" y="243"/>
                    <a:pt x="688" y="243"/>
                  </a:cubicBezTo>
                  <a:cubicBezTo>
                    <a:pt x="734" y="243"/>
                    <a:pt x="782" y="199"/>
                    <a:pt x="744" y="143"/>
                  </a:cubicBezTo>
                  <a:cubicBezTo>
                    <a:pt x="716" y="57"/>
                    <a:pt x="601"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1274001" y="3578088"/>
              <a:ext cx="96417" cy="202673"/>
            </a:xfrm>
            <a:custGeom>
              <a:rect b="b" l="l" r="r" t="t"/>
              <a:pathLst>
                <a:path extrusionOk="0" h="2348" w="1117">
                  <a:moveTo>
                    <a:pt x="1031" y="0"/>
                  </a:moveTo>
                  <a:cubicBezTo>
                    <a:pt x="1002" y="0"/>
                    <a:pt x="974" y="29"/>
                    <a:pt x="974" y="58"/>
                  </a:cubicBezTo>
                  <a:cubicBezTo>
                    <a:pt x="974" y="287"/>
                    <a:pt x="974" y="487"/>
                    <a:pt x="917" y="687"/>
                  </a:cubicBezTo>
                  <a:cubicBezTo>
                    <a:pt x="859" y="888"/>
                    <a:pt x="802" y="1088"/>
                    <a:pt x="716" y="1288"/>
                  </a:cubicBezTo>
                  <a:cubicBezTo>
                    <a:pt x="545" y="1660"/>
                    <a:pt x="287" y="2032"/>
                    <a:pt x="1" y="2347"/>
                  </a:cubicBezTo>
                  <a:cubicBezTo>
                    <a:pt x="144" y="2204"/>
                    <a:pt x="287" y="2032"/>
                    <a:pt x="430" y="1861"/>
                  </a:cubicBezTo>
                  <a:cubicBezTo>
                    <a:pt x="573" y="1689"/>
                    <a:pt x="688" y="1517"/>
                    <a:pt x="773" y="1317"/>
                  </a:cubicBezTo>
                  <a:cubicBezTo>
                    <a:pt x="974" y="916"/>
                    <a:pt x="1088" y="487"/>
                    <a:pt x="1117" y="58"/>
                  </a:cubicBezTo>
                  <a:cubicBezTo>
                    <a:pt x="1117" y="29"/>
                    <a:pt x="1088" y="0"/>
                    <a:pt x="1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1239474" y="3726035"/>
              <a:ext cx="79067" cy="34959"/>
            </a:xfrm>
            <a:custGeom>
              <a:rect b="b" l="l" r="r" t="t"/>
              <a:pathLst>
                <a:path extrusionOk="0" h="405" w="916">
                  <a:moveTo>
                    <a:pt x="633" y="1"/>
                  </a:moveTo>
                  <a:cubicBezTo>
                    <a:pt x="527" y="1"/>
                    <a:pt x="421" y="25"/>
                    <a:pt x="315" y="61"/>
                  </a:cubicBezTo>
                  <a:cubicBezTo>
                    <a:pt x="172" y="118"/>
                    <a:pt x="29" y="232"/>
                    <a:pt x="0" y="404"/>
                  </a:cubicBezTo>
                  <a:cubicBezTo>
                    <a:pt x="57" y="261"/>
                    <a:pt x="200" y="147"/>
                    <a:pt x="344" y="118"/>
                  </a:cubicBezTo>
                  <a:cubicBezTo>
                    <a:pt x="382" y="110"/>
                    <a:pt x="422" y="107"/>
                    <a:pt x="464" y="107"/>
                  </a:cubicBezTo>
                  <a:cubicBezTo>
                    <a:pt x="577" y="107"/>
                    <a:pt x="697" y="133"/>
                    <a:pt x="801" y="175"/>
                  </a:cubicBezTo>
                  <a:cubicBezTo>
                    <a:pt x="916" y="175"/>
                    <a:pt x="916" y="61"/>
                    <a:pt x="830" y="32"/>
                  </a:cubicBezTo>
                  <a:cubicBezTo>
                    <a:pt x="764" y="10"/>
                    <a:pt x="699"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1286344" y="3740105"/>
              <a:ext cx="29780" cy="104876"/>
            </a:xfrm>
            <a:custGeom>
              <a:rect b="b" l="l" r="r" t="t"/>
              <a:pathLst>
                <a:path extrusionOk="0" h="1215" w="345">
                  <a:moveTo>
                    <a:pt x="226" y="0"/>
                  </a:moveTo>
                  <a:cubicBezTo>
                    <a:pt x="218" y="0"/>
                    <a:pt x="210" y="4"/>
                    <a:pt x="201" y="12"/>
                  </a:cubicBezTo>
                  <a:cubicBezTo>
                    <a:pt x="144" y="12"/>
                    <a:pt x="144" y="69"/>
                    <a:pt x="144" y="98"/>
                  </a:cubicBezTo>
                  <a:cubicBezTo>
                    <a:pt x="230" y="270"/>
                    <a:pt x="258" y="470"/>
                    <a:pt x="230" y="670"/>
                  </a:cubicBezTo>
                  <a:cubicBezTo>
                    <a:pt x="230" y="871"/>
                    <a:pt x="144" y="1042"/>
                    <a:pt x="1" y="1214"/>
                  </a:cubicBezTo>
                  <a:cubicBezTo>
                    <a:pt x="144" y="1071"/>
                    <a:pt x="258" y="871"/>
                    <a:pt x="316" y="670"/>
                  </a:cubicBezTo>
                  <a:cubicBezTo>
                    <a:pt x="344" y="470"/>
                    <a:pt x="344" y="241"/>
                    <a:pt x="287" y="41"/>
                  </a:cubicBezTo>
                  <a:cubicBezTo>
                    <a:pt x="267" y="21"/>
                    <a:pt x="247"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1128297" y="3562033"/>
              <a:ext cx="147344" cy="47129"/>
            </a:xfrm>
            <a:custGeom>
              <a:rect b="b" l="l" r="r" t="t"/>
              <a:pathLst>
                <a:path extrusionOk="0" h="546" w="1707">
                  <a:moveTo>
                    <a:pt x="429" y="0"/>
                  </a:moveTo>
                  <a:cubicBezTo>
                    <a:pt x="286" y="0"/>
                    <a:pt x="143" y="15"/>
                    <a:pt x="0" y="43"/>
                  </a:cubicBezTo>
                  <a:cubicBezTo>
                    <a:pt x="72" y="36"/>
                    <a:pt x="143" y="33"/>
                    <a:pt x="214" y="33"/>
                  </a:cubicBezTo>
                  <a:cubicBezTo>
                    <a:pt x="428" y="33"/>
                    <a:pt x="637" y="65"/>
                    <a:pt x="830" y="129"/>
                  </a:cubicBezTo>
                  <a:cubicBezTo>
                    <a:pt x="973" y="158"/>
                    <a:pt x="1116" y="215"/>
                    <a:pt x="1231" y="301"/>
                  </a:cubicBezTo>
                  <a:cubicBezTo>
                    <a:pt x="1345" y="358"/>
                    <a:pt x="1460" y="444"/>
                    <a:pt x="1546" y="530"/>
                  </a:cubicBezTo>
                  <a:cubicBezTo>
                    <a:pt x="1562" y="541"/>
                    <a:pt x="1578" y="545"/>
                    <a:pt x="1594" y="545"/>
                  </a:cubicBezTo>
                  <a:cubicBezTo>
                    <a:pt x="1659" y="545"/>
                    <a:pt x="1706" y="462"/>
                    <a:pt x="1660" y="415"/>
                  </a:cubicBezTo>
                  <a:cubicBezTo>
                    <a:pt x="1431" y="215"/>
                    <a:pt x="1145" y="100"/>
                    <a:pt x="859" y="43"/>
                  </a:cubicBezTo>
                  <a:cubicBezTo>
                    <a:pt x="716" y="15"/>
                    <a:pt x="573"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1110948" y="3560565"/>
              <a:ext cx="85282" cy="36512"/>
            </a:xfrm>
            <a:custGeom>
              <a:rect b="b" l="l" r="r" t="t"/>
              <a:pathLst>
                <a:path extrusionOk="0" h="423" w="988">
                  <a:moveTo>
                    <a:pt x="870" y="1"/>
                  </a:moveTo>
                  <a:cubicBezTo>
                    <a:pt x="853" y="1"/>
                    <a:pt x="838" y="10"/>
                    <a:pt x="831" y="32"/>
                  </a:cubicBezTo>
                  <a:cubicBezTo>
                    <a:pt x="745" y="146"/>
                    <a:pt x="602" y="232"/>
                    <a:pt x="459" y="318"/>
                  </a:cubicBezTo>
                  <a:cubicBezTo>
                    <a:pt x="316" y="375"/>
                    <a:pt x="173" y="404"/>
                    <a:pt x="1" y="404"/>
                  </a:cubicBezTo>
                  <a:cubicBezTo>
                    <a:pt x="72" y="416"/>
                    <a:pt x="143" y="422"/>
                    <a:pt x="212" y="422"/>
                  </a:cubicBezTo>
                  <a:cubicBezTo>
                    <a:pt x="310" y="422"/>
                    <a:pt x="404" y="409"/>
                    <a:pt x="487" y="375"/>
                  </a:cubicBezTo>
                  <a:cubicBezTo>
                    <a:pt x="659" y="318"/>
                    <a:pt x="831" y="232"/>
                    <a:pt x="945" y="117"/>
                  </a:cubicBezTo>
                  <a:cubicBezTo>
                    <a:pt x="988" y="75"/>
                    <a:pt x="920"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1281424" y="3622368"/>
              <a:ext cx="85282" cy="36426"/>
            </a:xfrm>
            <a:custGeom>
              <a:rect b="b" l="l" r="r" t="t"/>
              <a:pathLst>
                <a:path extrusionOk="0" h="422" w="988">
                  <a:moveTo>
                    <a:pt x="870" y="0"/>
                  </a:moveTo>
                  <a:cubicBezTo>
                    <a:pt x="853" y="0"/>
                    <a:pt x="838" y="9"/>
                    <a:pt x="831" y="31"/>
                  </a:cubicBezTo>
                  <a:cubicBezTo>
                    <a:pt x="745" y="146"/>
                    <a:pt x="602" y="231"/>
                    <a:pt x="487" y="317"/>
                  </a:cubicBezTo>
                  <a:cubicBezTo>
                    <a:pt x="315" y="375"/>
                    <a:pt x="172" y="403"/>
                    <a:pt x="1" y="403"/>
                  </a:cubicBezTo>
                  <a:cubicBezTo>
                    <a:pt x="72" y="415"/>
                    <a:pt x="143" y="422"/>
                    <a:pt x="212" y="422"/>
                  </a:cubicBezTo>
                  <a:cubicBezTo>
                    <a:pt x="310" y="422"/>
                    <a:pt x="403" y="408"/>
                    <a:pt x="487" y="375"/>
                  </a:cubicBezTo>
                  <a:cubicBezTo>
                    <a:pt x="659" y="317"/>
                    <a:pt x="831" y="231"/>
                    <a:pt x="945" y="117"/>
                  </a:cubicBezTo>
                  <a:cubicBezTo>
                    <a:pt x="988" y="74"/>
                    <a:pt x="919"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5"/>
            <p:cNvSpPr/>
            <p:nvPr/>
          </p:nvSpPr>
          <p:spPr>
            <a:xfrm>
              <a:off x="1303694" y="3427378"/>
              <a:ext cx="163140" cy="154249"/>
            </a:xfrm>
            <a:custGeom>
              <a:rect b="b" l="l" r="r" t="t"/>
              <a:pathLst>
                <a:path extrusionOk="0" h="1787" w="1890">
                  <a:moveTo>
                    <a:pt x="0" y="1"/>
                  </a:moveTo>
                  <a:cubicBezTo>
                    <a:pt x="201" y="86"/>
                    <a:pt x="372" y="201"/>
                    <a:pt x="544" y="315"/>
                  </a:cubicBezTo>
                  <a:cubicBezTo>
                    <a:pt x="716" y="430"/>
                    <a:pt x="887" y="544"/>
                    <a:pt x="1059" y="716"/>
                  </a:cubicBezTo>
                  <a:cubicBezTo>
                    <a:pt x="1202" y="859"/>
                    <a:pt x="1345" y="1002"/>
                    <a:pt x="1460" y="1174"/>
                  </a:cubicBezTo>
                  <a:cubicBezTo>
                    <a:pt x="1574" y="1346"/>
                    <a:pt x="1660" y="1546"/>
                    <a:pt x="1746" y="1746"/>
                  </a:cubicBezTo>
                  <a:cubicBezTo>
                    <a:pt x="1766" y="1767"/>
                    <a:pt x="1786" y="1787"/>
                    <a:pt x="1817" y="1787"/>
                  </a:cubicBezTo>
                  <a:cubicBezTo>
                    <a:pt x="1829" y="1787"/>
                    <a:pt x="1844" y="1783"/>
                    <a:pt x="1860" y="1775"/>
                  </a:cubicBezTo>
                  <a:cubicBezTo>
                    <a:pt x="1889" y="1775"/>
                    <a:pt x="1889" y="1718"/>
                    <a:pt x="1889" y="1689"/>
                  </a:cubicBezTo>
                  <a:cubicBezTo>
                    <a:pt x="1689" y="1288"/>
                    <a:pt x="1431" y="945"/>
                    <a:pt x="1088" y="659"/>
                  </a:cubicBezTo>
                  <a:cubicBezTo>
                    <a:pt x="945" y="516"/>
                    <a:pt x="744" y="373"/>
                    <a:pt x="573" y="287"/>
                  </a:cubicBezTo>
                  <a:cubicBezTo>
                    <a:pt x="372" y="172"/>
                    <a:pt x="201" y="8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5"/>
            <p:cNvSpPr/>
            <p:nvPr/>
          </p:nvSpPr>
          <p:spPr>
            <a:xfrm>
              <a:off x="1276504" y="3450252"/>
              <a:ext cx="84073" cy="26586"/>
            </a:xfrm>
            <a:custGeom>
              <a:rect b="b" l="l" r="r" t="t"/>
              <a:pathLst>
                <a:path extrusionOk="0" h="308" w="974">
                  <a:moveTo>
                    <a:pt x="888" y="0"/>
                  </a:moveTo>
                  <a:cubicBezTo>
                    <a:pt x="866" y="0"/>
                    <a:pt x="845" y="7"/>
                    <a:pt x="830" y="22"/>
                  </a:cubicBezTo>
                  <a:cubicBezTo>
                    <a:pt x="716" y="108"/>
                    <a:pt x="601" y="193"/>
                    <a:pt x="430" y="222"/>
                  </a:cubicBezTo>
                  <a:cubicBezTo>
                    <a:pt x="404" y="227"/>
                    <a:pt x="378" y="230"/>
                    <a:pt x="351" y="230"/>
                  </a:cubicBezTo>
                  <a:cubicBezTo>
                    <a:pt x="228" y="230"/>
                    <a:pt x="95" y="178"/>
                    <a:pt x="0" y="108"/>
                  </a:cubicBezTo>
                  <a:lnTo>
                    <a:pt x="0" y="108"/>
                  </a:lnTo>
                  <a:cubicBezTo>
                    <a:pt x="115" y="222"/>
                    <a:pt x="287" y="308"/>
                    <a:pt x="458" y="308"/>
                  </a:cubicBezTo>
                  <a:cubicBezTo>
                    <a:pt x="630" y="279"/>
                    <a:pt x="802" y="222"/>
                    <a:pt x="945" y="136"/>
                  </a:cubicBezTo>
                  <a:lnTo>
                    <a:pt x="945" y="108"/>
                  </a:lnTo>
                  <a:cubicBezTo>
                    <a:pt x="973" y="79"/>
                    <a:pt x="973" y="50"/>
                    <a:pt x="945" y="22"/>
                  </a:cubicBezTo>
                  <a:cubicBezTo>
                    <a:pt x="930" y="7"/>
                    <a:pt x="909" y="0"/>
                    <a:pt x="888"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1288847" y="3365662"/>
              <a:ext cx="61803" cy="88993"/>
            </a:xfrm>
            <a:custGeom>
              <a:rect b="b" l="l" r="r" t="t"/>
              <a:pathLst>
                <a:path extrusionOk="0" h="1031" w="716">
                  <a:moveTo>
                    <a:pt x="0" y="0"/>
                  </a:moveTo>
                  <a:lnTo>
                    <a:pt x="0" y="0"/>
                  </a:lnTo>
                  <a:cubicBezTo>
                    <a:pt x="201" y="86"/>
                    <a:pt x="344" y="229"/>
                    <a:pt x="430" y="401"/>
                  </a:cubicBezTo>
                  <a:cubicBezTo>
                    <a:pt x="516" y="572"/>
                    <a:pt x="573" y="773"/>
                    <a:pt x="573" y="945"/>
                  </a:cubicBezTo>
                  <a:lnTo>
                    <a:pt x="573" y="973"/>
                  </a:lnTo>
                  <a:cubicBezTo>
                    <a:pt x="573" y="1002"/>
                    <a:pt x="601" y="1030"/>
                    <a:pt x="630" y="1030"/>
                  </a:cubicBezTo>
                  <a:cubicBezTo>
                    <a:pt x="687" y="1030"/>
                    <a:pt x="716" y="1002"/>
                    <a:pt x="716" y="945"/>
                  </a:cubicBezTo>
                  <a:cubicBezTo>
                    <a:pt x="687" y="744"/>
                    <a:pt x="601" y="515"/>
                    <a:pt x="487" y="344"/>
                  </a:cubicBezTo>
                  <a:cubicBezTo>
                    <a:pt x="373" y="172"/>
                    <a:pt x="201" y="57"/>
                    <a:pt x="0"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1355570" y="3522759"/>
              <a:ext cx="91497" cy="19335"/>
            </a:xfrm>
            <a:custGeom>
              <a:rect b="b" l="l" r="r" t="t"/>
              <a:pathLst>
                <a:path extrusionOk="0" h="224" w="1060">
                  <a:moveTo>
                    <a:pt x="613" y="0"/>
                  </a:moveTo>
                  <a:cubicBezTo>
                    <a:pt x="563" y="0"/>
                    <a:pt x="512" y="4"/>
                    <a:pt x="458" y="12"/>
                  </a:cubicBezTo>
                  <a:cubicBezTo>
                    <a:pt x="315" y="40"/>
                    <a:pt x="143" y="98"/>
                    <a:pt x="0" y="183"/>
                  </a:cubicBezTo>
                  <a:cubicBezTo>
                    <a:pt x="143" y="126"/>
                    <a:pt x="315" y="98"/>
                    <a:pt x="487" y="98"/>
                  </a:cubicBezTo>
                  <a:cubicBezTo>
                    <a:pt x="630" y="98"/>
                    <a:pt x="773" y="126"/>
                    <a:pt x="916" y="212"/>
                  </a:cubicBezTo>
                  <a:lnTo>
                    <a:pt x="945" y="212"/>
                  </a:lnTo>
                  <a:cubicBezTo>
                    <a:pt x="953" y="220"/>
                    <a:pt x="961" y="224"/>
                    <a:pt x="970" y="224"/>
                  </a:cubicBezTo>
                  <a:cubicBezTo>
                    <a:pt x="990" y="224"/>
                    <a:pt x="1010" y="204"/>
                    <a:pt x="1030" y="183"/>
                  </a:cubicBezTo>
                  <a:cubicBezTo>
                    <a:pt x="1059" y="126"/>
                    <a:pt x="1030" y="98"/>
                    <a:pt x="973" y="69"/>
                  </a:cubicBezTo>
                  <a:cubicBezTo>
                    <a:pt x="868" y="27"/>
                    <a:pt x="748" y="0"/>
                    <a:pt x="613"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1118371" y="3617621"/>
              <a:ext cx="94000" cy="170477"/>
            </a:xfrm>
            <a:custGeom>
              <a:rect b="b" l="l" r="r" t="t"/>
              <a:pathLst>
                <a:path extrusionOk="0" h="1975" w="1089">
                  <a:moveTo>
                    <a:pt x="1002" y="0"/>
                  </a:moveTo>
                  <a:cubicBezTo>
                    <a:pt x="974" y="0"/>
                    <a:pt x="945" y="29"/>
                    <a:pt x="917" y="86"/>
                  </a:cubicBezTo>
                  <a:cubicBezTo>
                    <a:pt x="888" y="430"/>
                    <a:pt x="802" y="773"/>
                    <a:pt x="659" y="1116"/>
                  </a:cubicBezTo>
                  <a:cubicBezTo>
                    <a:pt x="516" y="1460"/>
                    <a:pt x="316" y="1775"/>
                    <a:pt x="1" y="1975"/>
                  </a:cubicBezTo>
                  <a:cubicBezTo>
                    <a:pt x="316" y="1775"/>
                    <a:pt x="573" y="1488"/>
                    <a:pt x="716" y="1145"/>
                  </a:cubicBezTo>
                  <a:cubicBezTo>
                    <a:pt x="888" y="802"/>
                    <a:pt x="1002" y="458"/>
                    <a:pt x="1088" y="86"/>
                  </a:cubicBezTo>
                  <a:lnTo>
                    <a:pt x="1060" y="86"/>
                  </a:lnTo>
                  <a:cubicBezTo>
                    <a:pt x="1088" y="57"/>
                    <a:pt x="1060" y="0"/>
                    <a:pt x="1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1041808" y="3560306"/>
              <a:ext cx="632535" cy="151228"/>
            </a:xfrm>
            <a:custGeom>
              <a:rect b="b" l="l" r="r" t="t"/>
              <a:pathLst>
                <a:path extrusionOk="0" h="1752" w="7328">
                  <a:moveTo>
                    <a:pt x="5131" y="0"/>
                  </a:moveTo>
                  <a:cubicBezTo>
                    <a:pt x="4579" y="0"/>
                    <a:pt x="4010" y="78"/>
                    <a:pt x="3463" y="178"/>
                  </a:cubicBezTo>
                  <a:cubicBezTo>
                    <a:pt x="3149" y="235"/>
                    <a:pt x="2834" y="321"/>
                    <a:pt x="2548" y="407"/>
                  </a:cubicBezTo>
                  <a:cubicBezTo>
                    <a:pt x="2233" y="521"/>
                    <a:pt x="1918" y="636"/>
                    <a:pt x="1632" y="779"/>
                  </a:cubicBezTo>
                  <a:cubicBezTo>
                    <a:pt x="1059" y="1036"/>
                    <a:pt x="516" y="1380"/>
                    <a:pt x="1" y="1752"/>
                  </a:cubicBezTo>
                  <a:cubicBezTo>
                    <a:pt x="544" y="1408"/>
                    <a:pt x="1088" y="1122"/>
                    <a:pt x="1689" y="893"/>
                  </a:cubicBezTo>
                  <a:cubicBezTo>
                    <a:pt x="1975" y="779"/>
                    <a:pt x="2290" y="693"/>
                    <a:pt x="2576" y="607"/>
                  </a:cubicBezTo>
                  <a:cubicBezTo>
                    <a:pt x="2891" y="521"/>
                    <a:pt x="3206" y="493"/>
                    <a:pt x="3521" y="435"/>
                  </a:cubicBezTo>
                  <a:cubicBezTo>
                    <a:pt x="3902" y="381"/>
                    <a:pt x="4294" y="361"/>
                    <a:pt x="4691" y="361"/>
                  </a:cubicBezTo>
                  <a:cubicBezTo>
                    <a:pt x="4920" y="361"/>
                    <a:pt x="5150" y="368"/>
                    <a:pt x="5381" y="378"/>
                  </a:cubicBezTo>
                  <a:cubicBezTo>
                    <a:pt x="5982" y="435"/>
                    <a:pt x="6583" y="521"/>
                    <a:pt x="7184" y="721"/>
                  </a:cubicBezTo>
                  <a:lnTo>
                    <a:pt x="7327" y="206"/>
                  </a:lnTo>
                  <a:cubicBezTo>
                    <a:pt x="6697" y="63"/>
                    <a:pt x="6039" y="6"/>
                    <a:pt x="5381" y="6"/>
                  </a:cubicBezTo>
                  <a:cubicBezTo>
                    <a:pt x="5298" y="2"/>
                    <a:pt x="5215" y="0"/>
                    <a:pt x="5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1093684" y="3604587"/>
              <a:ext cx="14933" cy="23651"/>
            </a:xfrm>
            <a:custGeom>
              <a:rect b="b" l="l" r="r" t="t"/>
              <a:pathLst>
                <a:path extrusionOk="0" h="274" w="173">
                  <a:moveTo>
                    <a:pt x="44" y="1"/>
                  </a:moveTo>
                  <a:cubicBezTo>
                    <a:pt x="39" y="1"/>
                    <a:pt x="34" y="3"/>
                    <a:pt x="29" y="8"/>
                  </a:cubicBezTo>
                  <a:cubicBezTo>
                    <a:pt x="1" y="8"/>
                    <a:pt x="29" y="65"/>
                    <a:pt x="58" y="151"/>
                  </a:cubicBezTo>
                  <a:cubicBezTo>
                    <a:pt x="81" y="222"/>
                    <a:pt x="124" y="273"/>
                    <a:pt x="155" y="273"/>
                  </a:cubicBezTo>
                  <a:cubicBezTo>
                    <a:pt x="161" y="273"/>
                    <a:pt x="167" y="271"/>
                    <a:pt x="172" y="266"/>
                  </a:cubicBezTo>
                  <a:cubicBezTo>
                    <a:pt x="172" y="266"/>
                    <a:pt x="172" y="208"/>
                    <a:pt x="115" y="123"/>
                  </a:cubicBezTo>
                  <a:cubicBezTo>
                    <a:pt x="91" y="52"/>
                    <a:pt x="68" y="1"/>
                    <a:pt x="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1066495" y="3602084"/>
              <a:ext cx="22356" cy="19076"/>
            </a:xfrm>
            <a:custGeom>
              <a:rect b="b" l="l" r="r" t="t"/>
              <a:pathLst>
                <a:path extrusionOk="0" h="221" w="259">
                  <a:moveTo>
                    <a:pt x="240" y="1"/>
                  </a:moveTo>
                  <a:cubicBezTo>
                    <a:pt x="209" y="1"/>
                    <a:pt x="162" y="48"/>
                    <a:pt x="115" y="94"/>
                  </a:cubicBezTo>
                  <a:cubicBezTo>
                    <a:pt x="58" y="152"/>
                    <a:pt x="1" y="209"/>
                    <a:pt x="29" y="209"/>
                  </a:cubicBezTo>
                  <a:cubicBezTo>
                    <a:pt x="37" y="217"/>
                    <a:pt x="47" y="220"/>
                    <a:pt x="58" y="220"/>
                  </a:cubicBezTo>
                  <a:cubicBezTo>
                    <a:pt x="89" y="220"/>
                    <a:pt x="131" y="194"/>
                    <a:pt x="172" y="152"/>
                  </a:cubicBezTo>
                  <a:cubicBezTo>
                    <a:pt x="230" y="94"/>
                    <a:pt x="258" y="37"/>
                    <a:pt x="258" y="9"/>
                  </a:cubicBezTo>
                  <a:cubicBezTo>
                    <a:pt x="253" y="3"/>
                    <a:pt x="247" y="1"/>
                    <a:pt x="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1078838" y="3605278"/>
              <a:ext cx="12430" cy="24773"/>
            </a:xfrm>
            <a:custGeom>
              <a:rect b="b" l="l" r="r" t="t"/>
              <a:pathLst>
                <a:path extrusionOk="0" h="287" w="144">
                  <a:moveTo>
                    <a:pt x="144" y="0"/>
                  </a:moveTo>
                  <a:cubicBezTo>
                    <a:pt x="115" y="0"/>
                    <a:pt x="87" y="29"/>
                    <a:pt x="29" y="115"/>
                  </a:cubicBezTo>
                  <a:cubicBezTo>
                    <a:pt x="1" y="200"/>
                    <a:pt x="1" y="258"/>
                    <a:pt x="1" y="286"/>
                  </a:cubicBezTo>
                  <a:cubicBezTo>
                    <a:pt x="29" y="286"/>
                    <a:pt x="87" y="229"/>
                    <a:pt x="115" y="143"/>
                  </a:cubicBezTo>
                  <a:cubicBezTo>
                    <a:pt x="144" y="86"/>
                    <a:pt x="144"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1091181" y="3605278"/>
              <a:ext cx="5093" cy="27190"/>
            </a:xfrm>
            <a:custGeom>
              <a:rect b="b" l="l" r="r" t="t"/>
              <a:pathLst>
                <a:path extrusionOk="0" h="315" w="59">
                  <a:moveTo>
                    <a:pt x="30" y="0"/>
                  </a:moveTo>
                  <a:cubicBezTo>
                    <a:pt x="1" y="0"/>
                    <a:pt x="1" y="57"/>
                    <a:pt x="1" y="143"/>
                  </a:cubicBezTo>
                  <a:cubicBezTo>
                    <a:pt x="1" y="229"/>
                    <a:pt x="1" y="315"/>
                    <a:pt x="30" y="315"/>
                  </a:cubicBezTo>
                  <a:cubicBezTo>
                    <a:pt x="58" y="315"/>
                    <a:pt x="58" y="229"/>
                    <a:pt x="58" y="143"/>
                  </a:cubicBezTo>
                  <a:cubicBezTo>
                    <a:pt x="58" y="57"/>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1098604" y="3602084"/>
              <a:ext cx="19853" cy="19076"/>
            </a:xfrm>
            <a:custGeom>
              <a:rect b="b" l="l" r="r" t="t"/>
              <a:pathLst>
                <a:path extrusionOk="0" h="221" w="230">
                  <a:moveTo>
                    <a:pt x="19" y="1"/>
                  </a:moveTo>
                  <a:cubicBezTo>
                    <a:pt x="12" y="1"/>
                    <a:pt x="6" y="3"/>
                    <a:pt x="1" y="9"/>
                  </a:cubicBezTo>
                  <a:cubicBezTo>
                    <a:pt x="1" y="37"/>
                    <a:pt x="29" y="94"/>
                    <a:pt x="87" y="152"/>
                  </a:cubicBezTo>
                  <a:cubicBezTo>
                    <a:pt x="129" y="194"/>
                    <a:pt x="186" y="220"/>
                    <a:pt x="213" y="220"/>
                  </a:cubicBezTo>
                  <a:cubicBezTo>
                    <a:pt x="224" y="220"/>
                    <a:pt x="230" y="217"/>
                    <a:pt x="230" y="209"/>
                  </a:cubicBezTo>
                  <a:cubicBezTo>
                    <a:pt x="230" y="209"/>
                    <a:pt x="201" y="152"/>
                    <a:pt x="144" y="94"/>
                  </a:cubicBezTo>
                  <a:cubicBezTo>
                    <a:pt x="97" y="48"/>
                    <a:pt x="50"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1098604" y="3600962"/>
              <a:ext cx="27276" cy="11135"/>
            </a:xfrm>
            <a:custGeom>
              <a:rect b="b" l="l" r="r" t="t"/>
              <a:pathLst>
                <a:path extrusionOk="0" h="129" w="316">
                  <a:moveTo>
                    <a:pt x="69" y="0"/>
                  </a:moveTo>
                  <a:cubicBezTo>
                    <a:pt x="44" y="0"/>
                    <a:pt x="29" y="7"/>
                    <a:pt x="29" y="22"/>
                  </a:cubicBezTo>
                  <a:cubicBezTo>
                    <a:pt x="1" y="50"/>
                    <a:pt x="87" y="79"/>
                    <a:pt x="144" y="107"/>
                  </a:cubicBezTo>
                  <a:cubicBezTo>
                    <a:pt x="187" y="122"/>
                    <a:pt x="230" y="129"/>
                    <a:pt x="262" y="129"/>
                  </a:cubicBezTo>
                  <a:cubicBezTo>
                    <a:pt x="294" y="129"/>
                    <a:pt x="316" y="122"/>
                    <a:pt x="316" y="107"/>
                  </a:cubicBezTo>
                  <a:cubicBezTo>
                    <a:pt x="316" y="79"/>
                    <a:pt x="258" y="22"/>
                    <a:pt x="172" y="22"/>
                  </a:cubicBezTo>
                  <a:cubicBezTo>
                    <a:pt x="130" y="7"/>
                    <a:pt x="94" y="0"/>
                    <a:pt x="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5"/>
            <p:cNvSpPr/>
            <p:nvPr/>
          </p:nvSpPr>
          <p:spPr>
            <a:xfrm>
              <a:off x="1101108" y="3592934"/>
              <a:ext cx="24773" cy="7423"/>
            </a:xfrm>
            <a:custGeom>
              <a:rect b="b" l="l" r="r" t="t"/>
              <a:pathLst>
                <a:path extrusionOk="0" h="86" w="287">
                  <a:moveTo>
                    <a:pt x="143" y="0"/>
                  </a:moveTo>
                  <a:cubicBezTo>
                    <a:pt x="58" y="0"/>
                    <a:pt x="0" y="29"/>
                    <a:pt x="0" y="57"/>
                  </a:cubicBezTo>
                  <a:cubicBezTo>
                    <a:pt x="0" y="86"/>
                    <a:pt x="58" y="86"/>
                    <a:pt x="143" y="86"/>
                  </a:cubicBezTo>
                  <a:cubicBezTo>
                    <a:pt x="229" y="57"/>
                    <a:pt x="287" y="29"/>
                    <a:pt x="287" y="29"/>
                  </a:cubicBezTo>
                  <a:cubicBezTo>
                    <a:pt x="287" y="0"/>
                    <a:pt x="229"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5"/>
            <p:cNvSpPr/>
            <p:nvPr/>
          </p:nvSpPr>
          <p:spPr>
            <a:xfrm>
              <a:off x="1098604" y="3580505"/>
              <a:ext cx="24773" cy="14933"/>
            </a:xfrm>
            <a:custGeom>
              <a:rect b="b" l="l" r="r" t="t"/>
              <a:pathLst>
                <a:path extrusionOk="0" h="173" w="287">
                  <a:moveTo>
                    <a:pt x="287" y="1"/>
                  </a:moveTo>
                  <a:cubicBezTo>
                    <a:pt x="258" y="1"/>
                    <a:pt x="201" y="1"/>
                    <a:pt x="115" y="58"/>
                  </a:cubicBezTo>
                  <a:cubicBezTo>
                    <a:pt x="58" y="87"/>
                    <a:pt x="1" y="144"/>
                    <a:pt x="1" y="173"/>
                  </a:cubicBezTo>
                  <a:cubicBezTo>
                    <a:pt x="29" y="173"/>
                    <a:pt x="87" y="173"/>
                    <a:pt x="172" y="115"/>
                  </a:cubicBezTo>
                  <a:cubicBezTo>
                    <a:pt x="230" y="87"/>
                    <a:pt x="287" y="30"/>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1096188" y="3570664"/>
              <a:ext cx="19853" cy="22356"/>
            </a:xfrm>
            <a:custGeom>
              <a:rect b="b" l="l" r="r" t="t"/>
              <a:pathLst>
                <a:path extrusionOk="0" h="259" w="230">
                  <a:moveTo>
                    <a:pt x="200" y="0"/>
                  </a:moveTo>
                  <a:cubicBezTo>
                    <a:pt x="172" y="0"/>
                    <a:pt x="143" y="29"/>
                    <a:pt x="86" y="115"/>
                  </a:cubicBezTo>
                  <a:cubicBezTo>
                    <a:pt x="29" y="172"/>
                    <a:pt x="0" y="229"/>
                    <a:pt x="29" y="258"/>
                  </a:cubicBezTo>
                  <a:cubicBezTo>
                    <a:pt x="29" y="258"/>
                    <a:pt x="86" y="229"/>
                    <a:pt x="143" y="144"/>
                  </a:cubicBezTo>
                  <a:cubicBezTo>
                    <a:pt x="200" y="86"/>
                    <a:pt x="229"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1093684" y="3565744"/>
              <a:ext cx="10013" cy="24773"/>
            </a:xfrm>
            <a:custGeom>
              <a:rect b="b" l="l" r="r" t="t"/>
              <a:pathLst>
                <a:path extrusionOk="0" h="287" w="116">
                  <a:moveTo>
                    <a:pt x="86" y="0"/>
                  </a:moveTo>
                  <a:cubicBezTo>
                    <a:pt x="58" y="0"/>
                    <a:pt x="29" y="57"/>
                    <a:pt x="1" y="143"/>
                  </a:cubicBezTo>
                  <a:cubicBezTo>
                    <a:pt x="1" y="229"/>
                    <a:pt x="1" y="286"/>
                    <a:pt x="1" y="286"/>
                  </a:cubicBezTo>
                  <a:cubicBezTo>
                    <a:pt x="29" y="286"/>
                    <a:pt x="58" y="229"/>
                    <a:pt x="86" y="143"/>
                  </a:cubicBezTo>
                  <a:cubicBezTo>
                    <a:pt x="86" y="57"/>
                    <a:pt x="115"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5"/>
            <p:cNvSpPr/>
            <p:nvPr/>
          </p:nvSpPr>
          <p:spPr>
            <a:xfrm>
              <a:off x="1083844" y="3565744"/>
              <a:ext cx="9927" cy="24773"/>
            </a:xfrm>
            <a:custGeom>
              <a:rect b="b" l="l" r="r" t="t"/>
              <a:pathLst>
                <a:path extrusionOk="0" h="287" w="115">
                  <a:moveTo>
                    <a:pt x="29" y="0"/>
                  </a:moveTo>
                  <a:cubicBezTo>
                    <a:pt x="0" y="0"/>
                    <a:pt x="0" y="57"/>
                    <a:pt x="29" y="143"/>
                  </a:cubicBezTo>
                  <a:cubicBezTo>
                    <a:pt x="29" y="229"/>
                    <a:pt x="86" y="286"/>
                    <a:pt x="86" y="286"/>
                  </a:cubicBezTo>
                  <a:cubicBezTo>
                    <a:pt x="115" y="286"/>
                    <a:pt x="115" y="229"/>
                    <a:pt x="86" y="143"/>
                  </a:cubicBezTo>
                  <a:cubicBezTo>
                    <a:pt x="57" y="57"/>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5"/>
            <p:cNvSpPr/>
            <p:nvPr/>
          </p:nvSpPr>
          <p:spPr>
            <a:xfrm>
              <a:off x="1073918" y="3570664"/>
              <a:ext cx="17350" cy="22356"/>
            </a:xfrm>
            <a:custGeom>
              <a:rect b="b" l="l" r="r" t="t"/>
              <a:pathLst>
                <a:path extrusionOk="0" h="259" w="201">
                  <a:moveTo>
                    <a:pt x="1" y="0"/>
                  </a:moveTo>
                  <a:cubicBezTo>
                    <a:pt x="1" y="29"/>
                    <a:pt x="1" y="86"/>
                    <a:pt x="58" y="144"/>
                  </a:cubicBezTo>
                  <a:cubicBezTo>
                    <a:pt x="115" y="229"/>
                    <a:pt x="172" y="258"/>
                    <a:pt x="172" y="258"/>
                  </a:cubicBezTo>
                  <a:cubicBezTo>
                    <a:pt x="201" y="229"/>
                    <a:pt x="172" y="172"/>
                    <a:pt x="115" y="115"/>
                  </a:cubicBezTo>
                  <a:cubicBezTo>
                    <a:pt x="58" y="29"/>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1064078" y="3579555"/>
              <a:ext cx="24773" cy="15882"/>
            </a:xfrm>
            <a:custGeom>
              <a:rect b="b" l="l" r="r" t="t"/>
              <a:pathLst>
                <a:path extrusionOk="0" h="184" w="287">
                  <a:moveTo>
                    <a:pt x="29" y="1"/>
                  </a:moveTo>
                  <a:cubicBezTo>
                    <a:pt x="18" y="1"/>
                    <a:pt x="8" y="4"/>
                    <a:pt x="0" y="12"/>
                  </a:cubicBezTo>
                  <a:cubicBezTo>
                    <a:pt x="0" y="41"/>
                    <a:pt x="57" y="98"/>
                    <a:pt x="115" y="126"/>
                  </a:cubicBezTo>
                  <a:cubicBezTo>
                    <a:pt x="200" y="184"/>
                    <a:pt x="258" y="184"/>
                    <a:pt x="258" y="184"/>
                  </a:cubicBezTo>
                  <a:cubicBezTo>
                    <a:pt x="286" y="155"/>
                    <a:pt x="229" y="98"/>
                    <a:pt x="172" y="69"/>
                  </a:cubicBezTo>
                  <a:cubicBezTo>
                    <a:pt x="109" y="27"/>
                    <a:pt x="61"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1059071" y="3591812"/>
              <a:ext cx="27276" cy="6129"/>
            </a:xfrm>
            <a:custGeom>
              <a:rect b="b" l="l" r="r" t="t"/>
              <a:pathLst>
                <a:path extrusionOk="0" h="71" w="316">
                  <a:moveTo>
                    <a:pt x="77" y="0"/>
                  </a:moveTo>
                  <a:cubicBezTo>
                    <a:pt x="26" y="0"/>
                    <a:pt x="1" y="13"/>
                    <a:pt x="1" y="13"/>
                  </a:cubicBezTo>
                  <a:cubicBezTo>
                    <a:pt x="1" y="42"/>
                    <a:pt x="87" y="70"/>
                    <a:pt x="144" y="70"/>
                  </a:cubicBezTo>
                  <a:lnTo>
                    <a:pt x="316" y="70"/>
                  </a:lnTo>
                  <a:cubicBezTo>
                    <a:pt x="316" y="42"/>
                    <a:pt x="258" y="13"/>
                    <a:pt x="173" y="13"/>
                  </a:cubicBezTo>
                  <a:cubicBezTo>
                    <a:pt x="134" y="4"/>
                    <a:pt x="103" y="0"/>
                    <a:pt x="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1061574" y="3598459"/>
              <a:ext cx="24773" cy="11221"/>
            </a:xfrm>
            <a:custGeom>
              <a:rect b="b" l="l" r="r" t="t"/>
              <a:pathLst>
                <a:path extrusionOk="0" h="130" w="287">
                  <a:moveTo>
                    <a:pt x="237" y="0"/>
                  </a:moveTo>
                  <a:cubicBezTo>
                    <a:pt x="208" y="0"/>
                    <a:pt x="172" y="8"/>
                    <a:pt x="144" y="22"/>
                  </a:cubicBezTo>
                  <a:cubicBezTo>
                    <a:pt x="58" y="51"/>
                    <a:pt x="0" y="79"/>
                    <a:pt x="0" y="108"/>
                  </a:cubicBezTo>
                  <a:cubicBezTo>
                    <a:pt x="0" y="122"/>
                    <a:pt x="22" y="129"/>
                    <a:pt x="51" y="129"/>
                  </a:cubicBezTo>
                  <a:cubicBezTo>
                    <a:pt x="79" y="129"/>
                    <a:pt x="115" y="122"/>
                    <a:pt x="144" y="108"/>
                  </a:cubicBezTo>
                  <a:cubicBezTo>
                    <a:pt x="229" y="79"/>
                    <a:pt x="287" y="51"/>
                    <a:pt x="287" y="22"/>
                  </a:cubicBezTo>
                  <a:cubicBezTo>
                    <a:pt x="287" y="8"/>
                    <a:pt x="265" y="0"/>
                    <a:pt x="2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1081341" y="3586978"/>
              <a:ext cx="18386" cy="19421"/>
            </a:xfrm>
            <a:custGeom>
              <a:rect b="b" l="l" r="r" t="t"/>
              <a:pathLst>
                <a:path extrusionOk="0" h="225" w="213">
                  <a:moveTo>
                    <a:pt x="126" y="0"/>
                  </a:moveTo>
                  <a:cubicBezTo>
                    <a:pt x="115" y="0"/>
                    <a:pt x="102" y="4"/>
                    <a:pt x="86" y="12"/>
                  </a:cubicBezTo>
                  <a:cubicBezTo>
                    <a:pt x="29" y="40"/>
                    <a:pt x="0" y="126"/>
                    <a:pt x="29" y="184"/>
                  </a:cubicBezTo>
                  <a:cubicBezTo>
                    <a:pt x="44" y="213"/>
                    <a:pt x="60" y="224"/>
                    <a:pt x="76" y="224"/>
                  </a:cubicBezTo>
                  <a:cubicBezTo>
                    <a:pt x="146" y="224"/>
                    <a:pt x="212"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1091181" y="3586978"/>
              <a:ext cx="14933" cy="20803"/>
            </a:xfrm>
            <a:custGeom>
              <a:rect b="b" l="l" r="r" t="t"/>
              <a:pathLst>
                <a:path extrusionOk="0" h="241" w="173">
                  <a:moveTo>
                    <a:pt x="46" y="1"/>
                  </a:moveTo>
                  <a:cubicBezTo>
                    <a:pt x="32" y="1"/>
                    <a:pt x="16" y="4"/>
                    <a:pt x="1" y="12"/>
                  </a:cubicBezTo>
                  <a:cubicBezTo>
                    <a:pt x="87" y="69"/>
                    <a:pt x="87" y="184"/>
                    <a:pt x="1" y="241"/>
                  </a:cubicBezTo>
                  <a:lnTo>
                    <a:pt x="87" y="241"/>
                  </a:lnTo>
                  <a:cubicBezTo>
                    <a:pt x="144" y="212"/>
                    <a:pt x="173" y="126"/>
                    <a:pt x="144" y="69"/>
                  </a:cubicBezTo>
                  <a:cubicBezTo>
                    <a:pt x="123" y="27"/>
                    <a:pt x="87" y="1"/>
                    <a:pt x="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1276504" y="3864660"/>
              <a:ext cx="14933" cy="24773"/>
            </a:xfrm>
            <a:custGeom>
              <a:rect b="b" l="l" r="r" t="t"/>
              <a:pathLst>
                <a:path extrusionOk="0" h="287" w="173">
                  <a:moveTo>
                    <a:pt x="29" y="0"/>
                  </a:moveTo>
                  <a:cubicBezTo>
                    <a:pt x="0" y="0"/>
                    <a:pt x="29" y="86"/>
                    <a:pt x="58" y="143"/>
                  </a:cubicBezTo>
                  <a:cubicBezTo>
                    <a:pt x="86" y="229"/>
                    <a:pt x="143" y="286"/>
                    <a:pt x="172" y="286"/>
                  </a:cubicBezTo>
                  <a:cubicBezTo>
                    <a:pt x="172" y="258"/>
                    <a:pt x="143" y="200"/>
                    <a:pt x="143" y="115"/>
                  </a:cubicBezTo>
                  <a:cubicBezTo>
                    <a:pt x="86" y="57"/>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1249314" y="3862157"/>
              <a:ext cx="22356" cy="19853"/>
            </a:xfrm>
            <a:custGeom>
              <a:rect b="b" l="l" r="r" t="t"/>
              <a:pathLst>
                <a:path extrusionOk="0" h="230" w="259">
                  <a:moveTo>
                    <a:pt x="230" y="1"/>
                  </a:moveTo>
                  <a:cubicBezTo>
                    <a:pt x="229" y="1"/>
                    <a:pt x="172" y="29"/>
                    <a:pt x="115" y="86"/>
                  </a:cubicBezTo>
                  <a:cubicBezTo>
                    <a:pt x="29" y="144"/>
                    <a:pt x="1" y="201"/>
                    <a:pt x="29" y="229"/>
                  </a:cubicBezTo>
                  <a:cubicBezTo>
                    <a:pt x="29" y="229"/>
                    <a:pt x="86" y="201"/>
                    <a:pt x="144" y="144"/>
                  </a:cubicBezTo>
                  <a:cubicBezTo>
                    <a:pt x="201" y="86"/>
                    <a:pt x="258" y="29"/>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p:nvPr/>
          </p:nvSpPr>
          <p:spPr>
            <a:xfrm>
              <a:off x="1259240" y="3864660"/>
              <a:ext cx="14847" cy="24773"/>
            </a:xfrm>
            <a:custGeom>
              <a:rect b="b" l="l" r="r" t="t"/>
              <a:pathLst>
                <a:path extrusionOk="0" h="287" w="172">
                  <a:moveTo>
                    <a:pt x="143" y="0"/>
                  </a:moveTo>
                  <a:cubicBezTo>
                    <a:pt x="115" y="0"/>
                    <a:pt x="86" y="57"/>
                    <a:pt x="57" y="115"/>
                  </a:cubicBezTo>
                  <a:cubicBezTo>
                    <a:pt x="29" y="200"/>
                    <a:pt x="0" y="258"/>
                    <a:pt x="29" y="286"/>
                  </a:cubicBezTo>
                  <a:cubicBezTo>
                    <a:pt x="57" y="286"/>
                    <a:pt x="86" y="229"/>
                    <a:pt x="115" y="143"/>
                  </a:cubicBezTo>
                  <a:cubicBezTo>
                    <a:pt x="172" y="86"/>
                    <a:pt x="172"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5"/>
            <p:cNvSpPr/>
            <p:nvPr/>
          </p:nvSpPr>
          <p:spPr>
            <a:xfrm>
              <a:off x="1271584" y="3864660"/>
              <a:ext cx="7423" cy="27190"/>
            </a:xfrm>
            <a:custGeom>
              <a:rect b="b" l="l" r="r" t="t"/>
              <a:pathLst>
                <a:path extrusionOk="0" h="315" w="86">
                  <a:moveTo>
                    <a:pt x="29" y="0"/>
                  </a:moveTo>
                  <a:cubicBezTo>
                    <a:pt x="0" y="0"/>
                    <a:pt x="0" y="86"/>
                    <a:pt x="0" y="172"/>
                  </a:cubicBezTo>
                  <a:cubicBezTo>
                    <a:pt x="0" y="258"/>
                    <a:pt x="29" y="315"/>
                    <a:pt x="57" y="315"/>
                  </a:cubicBezTo>
                  <a:cubicBezTo>
                    <a:pt x="57" y="315"/>
                    <a:pt x="86" y="229"/>
                    <a:pt x="86" y="143"/>
                  </a:cubicBezTo>
                  <a:cubicBezTo>
                    <a:pt x="86" y="86"/>
                    <a:pt x="86"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5"/>
            <p:cNvSpPr/>
            <p:nvPr/>
          </p:nvSpPr>
          <p:spPr>
            <a:xfrm>
              <a:off x="1278921" y="3862157"/>
              <a:ext cx="22356" cy="18386"/>
            </a:xfrm>
            <a:custGeom>
              <a:rect b="b" l="l" r="r" t="t"/>
              <a:pathLst>
                <a:path extrusionOk="0" h="213" w="259">
                  <a:moveTo>
                    <a:pt x="30" y="1"/>
                  </a:moveTo>
                  <a:lnTo>
                    <a:pt x="30" y="1"/>
                  </a:lnTo>
                  <a:cubicBezTo>
                    <a:pt x="1" y="29"/>
                    <a:pt x="58" y="86"/>
                    <a:pt x="115" y="144"/>
                  </a:cubicBezTo>
                  <a:cubicBezTo>
                    <a:pt x="157" y="186"/>
                    <a:pt x="199" y="212"/>
                    <a:pt x="230" y="212"/>
                  </a:cubicBezTo>
                  <a:cubicBezTo>
                    <a:pt x="241" y="212"/>
                    <a:pt x="251" y="209"/>
                    <a:pt x="259" y="201"/>
                  </a:cubicBezTo>
                  <a:cubicBezTo>
                    <a:pt x="259" y="201"/>
                    <a:pt x="230" y="144"/>
                    <a:pt x="173" y="86"/>
                  </a:cubicBezTo>
                  <a:cubicBezTo>
                    <a:pt x="87" y="29"/>
                    <a:pt x="30"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5"/>
            <p:cNvSpPr/>
            <p:nvPr/>
          </p:nvSpPr>
          <p:spPr>
            <a:xfrm>
              <a:off x="1281424" y="3858618"/>
              <a:ext cx="27276" cy="11394"/>
            </a:xfrm>
            <a:custGeom>
              <a:rect b="b" l="l" r="r" t="t"/>
              <a:pathLst>
                <a:path extrusionOk="0" h="132" w="316">
                  <a:moveTo>
                    <a:pt x="26" y="0"/>
                  </a:moveTo>
                  <a:cubicBezTo>
                    <a:pt x="10" y="0"/>
                    <a:pt x="1" y="3"/>
                    <a:pt x="1" y="13"/>
                  </a:cubicBezTo>
                  <a:cubicBezTo>
                    <a:pt x="1" y="42"/>
                    <a:pt x="58" y="99"/>
                    <a:pt x="144" y="99"/>
                  </a:cubicBezTo>
                  <a:cubicBezTo>
                    <a:pt x="193" y="115"/>
                    <a:pt x="233" y="132"/>
                    <a:pt x="258" y="132"/>
                  </a:cubicBezTo>
                  <a:cubicBezTo>
                    <a:pt x="277" y="132"/>
                    <a:pt x="287" y="123"/>
                    <a:pt x="287" y="99"/>
                  </a:cubicBezTo>
                  <a:cubicBezTo>
                    <a:pt x="315" y="70"/>
                    <a:pt x="258" y="42"/>
                    <a:pt x="172" y="13"/>
                  </a:cubicBezTo>
                  <a:cubicBezTo>
                    <a:pt x="115" y="13"/>
                    <a:pt x="58"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5"/>
            <p:cNvSpPr/>
            <p:nvPr/>
          </p:nvSpPr>
          <p:spPr>
            <a:xfrm>
              <a:off x="1281424" y="3852317"/>
              <a:ext cx="27276" cy="7423"/>
            </a:xfrm>
            <a:custGeom>
              <a:rect b="b" l="l" r="r" t="t"/>
              <a:pathLst>
                <a:path extrusionOk="0" h="86" w="316">
                  <a:moveTo>
                    <a:pt x="144" y="0"/>
                  </a:moveTo>
                  <a:cubicBezTo>
                    <a:pt x="58" y="0"/>
                    <a:pt x="1" y="29"/>
                    <a:pt x="1" y="57"/>
                  </a:cubicBezTo>
                  <a:cubicBezTo>
                    <a:pt x="1" y="86"/>
                    <a:pt x="86" y="86"/>
                    <a:pt x="172" y="86"/>
                  </a:cubicBezTo>
                  <a:cubicBezTo>
                    <a:pt x="258" y="57"/>
                    <a:pt x="315" y="57"/>
                    <a:pt x="315" y="29"/>
                  </a:cubicBezTo>
                  <a:cubicBezTo>
                    <a:pt x="315" y="0"/>
                    <a:pt x="230"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1281424" y="3841355"/>
              <a:ext cx="24773" cy="13466"/>
            </a:xfrm>
            <a:custGeom>
              <a:rect b="b" l="l" r="r" t="t"/>
              <a:pathLst>
                <a:path extrusionOk="0" h="156" w="287">
                  <a:moveTo>
                    <a:pt x="244" y="1"/>
                  </a:moveTo>
                  <a:cubicBezTo>
                    <a:pt x="222" y="1"/>
                    <a:pt x="176" y="21"/>
                    <a:pt x="115" y="41"/>
                  </a:cubicBezTo>
                  <a:cubicBezTo>
                    <a:pt x="29" y="70"/>
                    <a:pt x="1" y="127"/>
                    <a:pt x="1" y="156"/>
                  </a:cubicBezTo>
                  <a:cubicBezTo>
                    <a:pt x="1" y="156"/>
                    <a:pt x="86" y="156"/>
                    <a:pt x="144" y="98"/>
                  </a:cubicBezTo>
                  <a:cubicBezTo>
                    <a:pt x="230" y="70"/>
                    <a:pt x="287" y="13"/>
                    <a:pt x="258" y="13"/>
                  </a:cubicBezTo>
                  <a:cubicBezTo>
                    <a:pt x="258" y="4"/>
                    <a:pt x="253" y="1"/>
                    <a:pt x="2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5"/>
            <p:cNvSpPr/>
            <p:nvPr/>
          </p:nvSpPr>
          <p:spPr>
            <a:xfrm>
              <a:off x="1276504" y="3830047"/>
              <a:ext cx="19853" cy="22356"/>
            </a:xfrm>
            <a:custGeom>
              <a:rect b="b" l="l" r="r" t="t"/>
              <a:pathLst>
                <a:path extrusionOk="0" h="259" w="230">
                  <a:moveTo>
                    <a:pt x="201" y="0"/>
                  </a:moveTo>
                  <a:lnTo>
                    <a:pt x="201" y="0"/>
                  </a:lnTo>
                  <a:cubicBezTo>
                    <a:pt x="201" y="1"/>
                    <a:pt x="143" y="29"/>
                    <a:pt x="86" y="115"/>
                  </a:cubicBezTo>
                  <a:cubicBezTo>
                    <a:pt x="58" y="172"/>
                    <a:pt x="0" y="229"/>
                    <a:pt x="29" y="258"/>
                  </a:cubicBezTo>
                  <a:cubicBezTo>
                    <a:pt x="58" y="258"/>
                    <a:pt x="115" y="229"/>
                    <a:pt x="143" y="144"/>
                  </a:cubicBezTo>
                  <a:cubicBezTo>
                    <a:pt x="201" y="86"/>
                    <a:pt x="229"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5"/>
            <p:cNvSpPr/>
            <p:nvPr/>
          </p:nvSpPr>
          <p:spPr>
            <a:xfrm>
              <a:off x="1274001" y="3825127"/>
              <a:ext cx="10013" cy="25291"/>
            </a:xfrm>
            <a:custGeom>
              <a:rect b="b" l="l" r="r" t="t"/>
              <a:pathLst>
                <a:path extrusionOk="0" h="293" w="116">
                  <a:moveTo>
                    <a:pt x="87" y="0"/>
                  </a:moveTo>
                  <a:cubicBezTo>
                    <a:pt x="87" y="0"/>
                    <a:pt x="29" y="57"/>
                    <a:pt x="29" y="143"/>
                  </a:cubicBezTo>
                  <a:cubicBezTo>
                    <a:pt x="1" y="229"/>
                    <a:pt x="1" y="286"/>
                    <a:pt x="29" y="286"/>
                  </a:cubicBezTo>
                  <a:cubicBezTo>
                    <a:pt x="33" y="290"/>
                    <a:pt x="37" y="292"/>
                    <a:pt x="41" y="292"/>
                  </a:cubicBezTo>
                  <a:cubicBezTo>
                    <a:pt x="65" y="292"/>
                    <a:pt x="87" y="221"/>
                    <a:pt x="87" y="172"/>
                  </a:cubicBezTo>
                  <a:cubicBezTo>
                    <a:pt x="115" y="86"/>
                    <a:pt x="87" y="0"/>
                    <a:pt x="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5"/>
            <p:cNvSpPr/>
            <p:nvPr/>
          </p:nvSpPr>
          <p:spPr>
            <a:xfrm>
              <a:off x="1266577" y="3825127"/>
              <a:ext cx="10013" cy="25291"/>
            </a:xfrm>
            <a:custGeom>
              <a:rect b="b" l="l" r="r" t="t"/>
              <a:pathLst>
                <a:path extrusionOk="0" h="293" w="116">
                  <a:moveTo>
                    <a:pt x="1" y="0"/>
                  </a:moveTo>
                  <a:cubicBezTo>
                    <a:pt x="1" y="0"/>
                    <a:pt x="1" y="86"/>
                    <a:pt x="1" y="143"/>
                  </a:cubicBezTo>
                  <a:cubicBezTo>
                    <a:pt x="1" y="218"/>
                    <a:pt x="44" y="292"/>
                    <a:pt x="74" y="292"/>
                  </a:cubicBezTo>
                  <a:cubicBezTo>
                    <a:pt x="79" y="292"/>
                    <a:pt x="83" y="290"/>
                    <a:pt x="87" y="286"/>
                  </a:cubicBezTo>
                  <a:cubicBezTo>
                    <a:pt x="115" y="286"/>
                    <a:pt x="115" y="229"/>
                    <a:pt x="87" y="143"/>
                  </a:cubicBezTo>
                  <a:cubicBezTo>
                    <a:pt x="58" y="57"/>
                    <a:pt x="3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5"/>
            <p:cNvSpPr/>
            <p:nvPr/>
          </p:nvSpPr>
          <p:spPr>
            <a:xfrm>
              <a:off x="1254234" y="3830047"/>
              <a:ext cx="17436" cy="22356"/>
            </a:xfrm>
            <a:custGeom>
              <a:rect b="b" l="l" r="r" t="t"/>
              <a:pathLst>
                <a:path extrusionOk="0" h="259" w="202">
                  <a:moveTo>
                    <a:pt x="29" y="0"/>
                  </a:moveTo>
                  <a:cubicBezTo>
                    <a:pt x="1" y="29"/>
                    <a:pt x="29" y="86"/>
                    <a:pt x="87" y="144"/>
                  </a:cubicBezTo>
                  <a:cubicBezTo>
                    <a:pt x="115" y="229"/>
                    <a:pt x="173" y="258"/>
                    <a:pt x="201" y="258"/>
                  </a:cubicBezTo>
                  <a:cubicBezTo>
                    <a:pt x="201" y="258"/>
                    <a:pt x="201" y="172"/>
                    <a:pt x="144" y="115"/>
                  </a:cubicBezTo>
                  <a:cubicBezTo>
                    <a:pt x="87" y="29"/>
                    <a:pt x="29" y="1"/>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5"/>
            <p:cNvSpPr/>
            <p:nvPr/>
          </p:nvSpPr>
          <p:spPr>
            <a:xfrm>
              <a:off x="1246811" y="3838938"/>
              <a:ext cx="24859" cy="14415"/>
            </a:xfrm>
            <a:custGeom>
              <a:rect b="b" l="l" r="r" t="t"/>
              <a:pathLst>
                <a:path extrusionOk="0" h="167" w="288">
                  <a:moveTo>
                    <a:pt x="33" y="0"/>
                  </a:moveTo>
                  <a:cubicBezTo>
                    <a:pt x="20" y="0"/>
                    <a:pt x="9" y="4"/>
                    <a:pt x="1" y="12"/>
                  </a:cubicBezTo>
                  <a:cubicBezTo>
                    <a:pt x="1" y="12"/>
                    <a:pt x="30" y="98"/>
                    <a:pt x="115" y="126"/>
                  </a:cubicBezTo>
                  <a:cubicBezTo>
                    <a:pt x="176" y="147"/>
                    <a:pt x="223" y="167"/>
                    <a:pt x="244" y="167"/>
                  </a:cubicBezTo>
                  <a:cubicBezTo>
                    <a:pt x="254" y="167"/>
                    <a:pt x="259" y="163"/>
                    <a:pt x="259" y="155"/>
                  </a:cubicBezTo>
                  <a:cubicBezTo>
                    <a:pt x="287" y="155"/>
                    <a:pt x="230" y="98"/>
                    <a:pt x="144" y="41"/>
                  </a:cubicBezTo>
                  <a:cubicBezTo>
                    <a:pt x="104" y="20"/>
                    <a:pt x="63" y="0"/>
                    <a:pt x="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5"/>
            <p:cNvSpPr/>
            <p:nvPr/>
          </p:nvSpPr>
          <p:spPr>
            <a:xfrm>
              <a:off x="1241891" y="3852317"/>
              <a:ext cx="24773" cy="7423"/>
            </a:xfrm>
            <a:custGeom>
              <a:rect b="b" l="l" r="r" t="t"/>
              <a:pathLst>
                <a:path extrusionOk="0" h="86" w="287">
                  <a:moveTo>
                    <a:pt x="144" y="0"/>
                  </a:moveTo>
                  <a:cubicBezTo>
                    <a:pt x="58" y="0"/>
                    <a:pt x="1" y="0"/>
                    <a:pt x="1" y="29"/>
                  </a:cubicBezTo>
                  <a:cubicBezTo>
                    <a:pt x="1" y="29"/>
                    <a:pt x="58" y="57"/>
                    <a:pt x="144" y="86"/>
                  </a:cubicBezTo>
                  <a:cubicBezTo>
                    <a:pt x="230" y="86"/>
                    <a:pt x="287" y="86"/>
                    <a:pt x="287" y="57"/>
                  </a:cubicBezTo>
                  <a:cubicBezTo>
                    <a:pt x="287" y="29"/>
                    <a:pt x="230"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a:off x="1241891" y="3858618"/>
              <a:ext cx="27276" cy="10444"/>
            </a:xfrm>
            <a:custGeom>
              <a:rect b="b" l="l" r="r" t="t"/>
              <a:pathLst>
                <a:path extrusionOk="0" h="121" w="316">
                  <a:moveTo>
                    <a:pt x="290" y="0"/>
                  </a:moveTo>
                  <a:cubicBezTo>
                    <a:pt x="258" y="0"/>
                    <a:pt x="201" y="13"/>
                    <a:pt x="144" y="13"/>
                  </a:cubicBezTo>
                  <a:cubicBezTo>
                    <a:pt x="87" y="13"/>
                    <a:pt x="1" y="70"/>
                    <a:pt x="29" y="99"/>
                  </a:cubicBezTo>
                  <a:cubicBezTo>
                    <a:pt x="29" y="113"/>
                    <a:pt x="44" y="120"/>
                    <a:pt x="69" y="120"/>
                  </a:cubicBezTo>
                  <a:cubicBezTo>
                    <a:pt x="94" y="120"/>
                    <a:pt x="129" y="113"/>
                    <a:pt x="172" y="99"/>
                  </a:cubicBezTo>
                  <a:cubicBezTo>
                    <a:pt x="258" y="70"/>
                    <a:pt x="316" y="42"/>
                    <a:pt x="316" y="13"/>
                  </a:cubicBezTo>
                  <a:cubicBezTo>
                    <a:pt x="316" y="3"/>
                    <a:pt x="306" y="0"/>
                    <a:pt x="2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5"/>
            <p:cNvSpPr/>
            <p:nvPr/>
          </p:nvSpPr>
          <p:spPr>
            <a:xfrm>
              <a:off x="1244394" y="3861121"/>
              <a:ext cx="24773" cy="13466"/>
            </a:xfrm>
            <a:custGeom>
              <a:rect b="b" l="l" r="r" t="t"/>
              <a:pathLst>
                <a:path extrusionOk="0" h="156" w="287">
                  <a:moveTo>
                    <a:pt x="255" y="1"/>
                  </a:moveTo>
                  <a:cubicBezTo>
                    <a:pt x="224" y="1"/>
                    <a:pt x="184" y="21"/>
                    <a:pt x="143" y="41"/>
                  </a:cubicBezTo>
                  <a:cubicBezTo>
                    <a:pt x="58" y="70"/>
                    <a:pt x="0" y="127"/>
                    <a:pt x="0" y="156"/>
                  </a:cubicBezTo>
                  <a:cubicBezTo>
                    <a:pt x="29" y="156"/>
                    <a:pt x="86" y="156"/>
                    <a:pt x="172" y="98"/>
                  </a:cubicBezTo>
                  <a:cubicBezTo>
                    <a:pt x="258" y="70"/>
                    <a:pt x="287" y="13"/>
                    <a:pt x="287" y="13"/>
                  </a:cubicBezTo>
                  <a:cubicBezTo>
                    <a:pt x="278" y="4"/>
                    <a:pt x="26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5"/>
            <p:cNvSpPr/>
            <p:nvPr/>
          </p:nvSpPr>
          <p:spPr>
            <a:xfrm>
              <a:off x="1254234" y="3863970"/>
              <a:ext cx="17436" cy="21148"/>
            </a:xfrm>
            <a:custGeom>
              <a:rect b="b" l="l" r="r" t="t"/>
              <a:pathLst>
                <a:path extrusionOk="0" h="245" w="202">
                  <a:moveTo>
                    <a:pt x="183" y="1"/>
                  </a:moveTo>
                  <a:cubicBezTo>
                    <a:pt x="151" y="1"/>
                    <a:pt x="105" y="47"/>
                    <a:pt x="58" y="94"/>
                  </a:cubicBezTo>
                  <a:cubicBezTo>
                    <a:pt x="29" y="151"/>
                    <a:pt x="1" y="237"/>
                    <a:pt x="1" y="237"/>
                  </a:cubicBezTo>
                  <a:cubicBezTo>
                    <a:pt x="6" y="242"/>
                    <a:pt x="12" y="245"/>
                    <a:pt x="19" y="245"/>
                  </a:cubicBezTo>
                  <a:cubicBezTo>
                    <a:pt x="50" y="245"/>
                    <a:pt x="97" y="198"/>
                    <a:pt x="144" y="151"/>
                  </a:cubicBezTo>
                  <a:cubicBezTo>
                    <a:pt x="173" y="65"/>
                    <a:pt x="201" y="8"/>
                    <a:pt x="201" y="8"/>
                  </a:cubicBezTo>
                  <a:cubicBezTo>
                    <a:pt x="196" y="3"/>
                    <a:pt x="190"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a:off x="1264160" y="3864660"/>
              <a:ext cx="12430" cy="25291"/>
            </a:xfrm>
            <a:custGeom>
              <a:rect b="b" l="l" r="r" t="t"/>
              <a:pathLst>
                <a:path extrusionOk="0" h="293" w="144">
                  <a:moveTo>
                    <a:pt x="115" y="0"/>
                  </a:moveTo>
                  <a:cubicBezTo>
                    <a:pt x="86" y="0"/>
                    <a:pt x="58" y="57"/>
                    <a:pt x="29" y="143"/>
                  </a:cubicBezTo>
                  <a:cubicBezTo>
                    <a:pt x="0" y="229"/>
                    <a:pt x="29" y="286"/>
                    <a:pt x="29" y="286"/>
                  </a:cubicBezTo>
                  <a:cubicBezTo>
                    <a:pt x="29" y="290"/>
                    <a:pt x="30" y="292"/>
                    <a:pt x="32" y="292"/>
                  </a:cubicBezTo>
                  <a:cubicBezTo>
                    <a:pt x="44" y="292"/>
                    <a:pt x="90" y="221"/>
                    <a:pt x="115" y="172"/>
                  </a:cubicBezTo>
                  <a:cubicBezTo>
                    <a:pt x="143" y="86"/>
                    <a:pt x="143"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a:off x="1274001" y="3864660"/>
              <a:ext cx="10013" cy="27190"/>
            </a:xfrm>
            <a:custGeom>
              <a:rect b="b" l="l" r="r" t="t"/>
              <a:pathLst>
                <a:path extrusionOk="0" h="315" w="116">
                  <a:moveTo>
                    <a:pt x="29" y="0"/>
                  </a:moveTo>
                  <a:cubicBezTo>
                    <a:pt x="1" y="0"/>
                    <a:pt x="1" y="86"/>
                    <a:pt x="29" y="172"/>
                  </a:cubicBezTo>
                  <a:cubicBezTo>
                    <a:pt x="58" y="229"/>
                    <a:pt x="87" y="315"/>
                    <a:pt x="87" y="315"/>
                  </a:cubicBezTo>
                  <a:cubicBezTo>
                    <a:pt x="115" y="315"/>
                    <a:pt x="115" y="229"/>
                    <a:pt x="87" y="143"/>
                  </a:cubicBezTo>
                  <a:cubicBezTo>
                    <a:pt x="87" y="57"/>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1276504" y="3863970"/>
              <a:ext cx="17350" cy="22960"/>
            </a:xfrm>
            <a:custGeom>
              <a:rect b="b" l="l" r="r" t="t"/>
              <a:pathLst>
                <a:path extrusionOk="0" h="266" w="201">
                  <a:moveTo>
                    <a:pt x="34" y="1"/>
                  </a:moveTo>
                  <a:cubicBezTo>
                    <a:pt x="31" y="1"/>
                    <a:pt x="29" y="3"/>
                    <a:pt x="29" y="8"/>
                  </a:cubicBezTo>
                  <a:cubicBezTo>
                    <a:pt x="0" y="8"/>
                    <a:pt x="29" y="65"/>
                    <a:pt x="58" y="151"/>
                  </a:cubicBezTo>
                  <a:cubicBezTo>
                    <a:pt x="115" y="208"/>
                    <a:pt x="172" y="266"/>
                    <a:pt x="201" y="266"/>
                  </a:cubicBezTo>
                  <a:cubicBezTo>
                    <a:pt x="201" y="237"/>
                    <a:pt x="201" y="180"/>
                    <a:pt x="143" y="94"/>
                  </a:cubicBezTo>
                  <a:cubicBezTo>
                    <a:pt x="97" y="47"/>
                    <a:pt x="50"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1281424" y="3861207"/>
              <a:ext cx="22356" cy="15882"/>
            </a:xfrm>
            <a:custGeom>
              <a:rect b="b" l="l" r="r" t="t"/>
              <a:pathLst>
                <a:path extrusionOk="0" h="184" w="259">
                  <a:moveTo>
                    <a:pt x="17" y="0"/>
                  </a:moveTo>
                  <a:cubicBezTo>
                    <a:pt x="7" y="0"/>
                    <a:pt x="1" y="4"/>
                    <a:pt x="1" y="12"/>
                  </a:cubicBezTo>
                  <a:cubicBezTo>
                    <a:pt x="1" y="12"/>
                    <a:pt x="29" y="69"/>
                    <a:pt x="115" y="126"/>
                  </a:cubicBezTo>
                  <a:cubicBezTo>
                    <a:pt x="172" y="155"/>
                    <a:pt x="258" y="183"/>
                    <a:pt x="258" y="183"/>
                  </a:cubicBezTo>
                  <a:cubicBezTo>
                    <a:pt x="258" y="155"/>
                    <a:pt x="230" y="97"/>
                    <a:pt x="144" y="69"/>
                  </a:cubicBezTo>
                  <a:cubicBezTo>
                    <a:pt x="102" y="27"/>
                    <a:pt x="45" y="0"/>
                    <a:pt x="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1281424" y="3857237"/>
              <a:ext cx="27276" cy="6129"/>
            </a:xfrm>
            <a:custGeom>
              <a:rect b="b" l="l" r="r" t="t"/>
              <a:pathLst>
                <a:path extrusionOk="0" h="71" w="316">
                  <a:moveTo>
                    <a:pt x="1" y="0"/>
                  </a:moveTo>
                  <a:cubicBezTo>
                    <a:pt x="1" y="0"/>
                    <a:pt x="86" y="58"/>
                    <a:pt x="144" y="58"/>
                  </a:cubicBezTo>
                  <a:cubicBezTo>
                    <a:pt x="172" y="67"/>
                    <a:pt x="201" y="70"/>
                    <a:pt x="226" y="70"/>
                  </a:cubicBezTo>
                  <a:cubicBezTo>
                    <a:pt x="277" y="70"/>
                    <a:pt x="315" y="58"/>
                    <a:pt x="315" y="58"/>
                  </a:cubicBezTo>
                  <a:cubicBezTo>
                    <a:pt x="315" y="58"/>
                    <a:pt x="258" y="2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1281424" y="3847915"/>
              <a:ext cx="27276" cy="8804"/>
            </a:xfrm>
            <a:custGeom>
              <a:rect b="b" l="l" r="r" t="t"/>
              <a:pathLst>
                <a:path extrusionOk="0" h="102" w="316">
                  <a:moveTo>
                    <a:pt x="247" y="1"/>
                  </a:moveTo>
                  <a:cubicBezTo>
                    <a:pt x="222" y="1"/>
                    <a:pt x="187" y="8"/>
                    <a:pt x="144" y="22"/>
                  </a:cubicBezTo>
                  <a:cubicBezTo>
                    <a:pt x="58" y="51"/>
                    <a:pt x="1" y="80"/>
                    <a:pt x="1" y="80"/>
                  </a:cubicBezTo>
                  <a:cubicBezTo>
                    <a:pt x="15" y="94"/>
                    <a:pt x="36" y="101"/>
                    <a:pt x="65" y="101"/>
                  </a:cubicBezTo>
                  <a:cubicBezTo>
                    <a:pt x="94" y="101"/>
                    <a:pt x="129" y="94"/>
                    <a:pt x="172" y="80"/>
                  </a:cubicBezTo>
                  <a:cubicBezTo>
                    <a:pt x="258" y="80"/>
                    <a:pt x="315" y="22"/>
                    <a:pt x="287" y="22"/>
                  </a:cubicBezTo>
                  <a:cubicBezTo>
                    <a:pt x="287" y="8"/>
                    <a:pt x="272" y="1"/>
                    <a:pt x="2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1278921" y="3836521"/>
              <a:ext cx="22356" cy="16832"/>
            </a:xfrm>
            <a:custGeom>
              <a:rect b="b" l="l" r="r" t="t"/>
              <a:pathLst>
                <a:path extrusionOk="0" h="195" w="259">
                  <a:moveTo>
                    <a:pt x="230" y="0"/>
                  </a:moveTo>
                  <a:cubicBezTo>
                    <a:pt x="199" y="0"/>
                    <a:pt x="157" y="27"/>
                    <a:pt x="115" y="69"/>
                  </a:cubicBezTo>
                  <a:cubicBezTo>
                    <a:pt x="30" y="126"/>
                    <a:pt x="1" y="183"/>
                    <a:pt x="1" y="183"/>
                  </a:cubicBezTo>
                  <a:cubicBezTo>
                    <a:pt x="9" y="191"/>
                    <a:pt x="18" y="194"/>
                    <a:pt x="30" y="194"/>
                  </a:cubicBezTo>
                  <a:cubicBezTo>
                    <a:pt x="60" y="194"/>
                    <a:pt x="102" y="168"/>
                    <a:pt x="144" y="126"/>
                  </a:cubicBezTo>
                  <a:cubicBezTo>
                    <a:pt x="230" y="69"/>
                    <a:pt x="259" y="11"/>
                    <a:pt x="259" y="11"/>
                  </a:cubicBezTo>
                  <a:cubicBezTo>
                    <a:pt x="251" y="4"/>
                    <a:pt x="241"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1276504" y="3827544"/>
              <a:ext cx="14933" cy="24859"/>
            </a:xfrm>
            <a:custGeom>
              <a:rect b="b" l="l" r="r" t="t"/>
              <a:pathLst>
                <a:path extrusionOk="0" h="288" w="173">
                  <a:moveTo>
                    <a:pt x="172" y="1"/>
                  </a:moveTo>
                  <a:cubicBezTo>
                    <a:pt x="143" y="1"/>
                    <a:pt x="86" y="58"/>
                    <a:pt x="58" y="115"/>
                  </a:cubicBezTo>
                  <a:cubicBezTo>
                    <a:pt x="29" y="201"/>
                    <a:pt x="0" y="258"/>
                    <a:pt x="29" y="287"/>
                  </a:cubicBezTo>
                  <a:cubicBezTo>
                    <a:pt x="58" y="287"/>
                    <a:pt x="86" y="230"/>
                    <a:pt x="115" y="173"/>
                  </a:cubicBezTo>
                  <a:cubicBezTo>
                    <a:pt x="172" y="87"/>
                    <a:pt x="172"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1271584" y="3825127"/>
              <a:ext cx="7423" cy="25291"/>
            </a:xfrm>
            <a:custGeom>
              <a:rect b="b" l="l" r="r" t="t"/>
              <a:pathLst>
                <a:path extrusionOk="0" h="293" w="86">
                  <a:moveTo>
                    <a:pt x="57" y="0"/>
                  </a:moveTo>
                  <a:cubicBezTo>
                    <a:pt x="29" y="0"/>
                    <a:pt x="29" y="57"/>
                    <a:pt x="0" y="143"/>
                  </a:cubicBezTo>
                  <a:cubicBezTo>
                    <a:pt x="0" y="229"/>
                    <a:pt x="0" y="286"/>
                    <a:pt x="57" y="286"/>
                  </a:cubicBezTo>
                  <a:cubicBezTo>
                    <a:pt x="61" y="290"/>
                    <a:pt x="65" y="292"/>
                    <a:pt x="67" y="292"/>
                  </a:cubicBezTo>
                  <a:cubicBezTo>
                    <a:pt x="86" y="292"/>
                    <a:pt x="86" y="218"/>
                    <a:pt x="86" y="143"/>
                  </a:cubicBezTo>
                  <a:cubicBezTo>
                    <a:pt x="86" y="57"/>
                    <a:pt x="86"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1261657" y="3826940"/>
              <a:ext cx="12430" cy="25464"/>
            </a:xfrm>
            <a:custGeom>
              <a:rect b="b" l="l" r="r" t="t"/>
              <a:pathLst>
                <a:path extrusionOk="0" h="295" w="144">
                  <a:moveTo>
                    <a:pt x="34" y="0"/>
                  </a:moveTo>
                  <a:cubicBezTo>
                    <a:pt x="31" y="0"/>
                    <a:pt x="29" y="3"/>
                    <a:pt x="29" y="8"/>
                  </a:cubicBezTo>
                  <a:cubicBezTo>
                    <a:pt x="1" y="8"/>
                    <a:pt x="1" y="65"/>
                    <a:pt x="29" y="151"/>
                  </a:cubicBezTo>
                  <a:cubicBezTo>
                    <a:pt x="58" y="237"/>
                    <a:pt x="115" y="294"/>
                    <a:pt x="115" y="294"/>
                  </a:cubicBezTo>
                  <a:cubicBezTo>
                    <a:pt x="144" y="265"/>
                    <a:pt x="115" y="208"/>
                    <a:pt x="115" y="122"/>
                  </a:cubicBezTo>
                  <a:cubicBezTo>
                    <a:pt x="92" y="52"/>
                    <a:pt x="49" y="0"/>
                    <a:pt x="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1249314" y="3834018"/>
              <a:ext cx="22356" cy="18990"/>
            </a:xfrm>
            <a:custGeom>
              <a:rect b="b" l="l" r="r" t="t"/>
              <a:pathLst>
                <a:path extrusionOk="0" h="220" w="259">
                  <a:moveTo>
                    <a:pt x="45" y="1"/>
                  </a:moveTo>
                  <a:cubicBezTo>
                    <a:pt x="35" y="1"/>
                    <a:pt x="29" y="4"/>
                    <a:pt x="29" y="12"/>
                  </a:cubicBezTo>
                  <a:cubicBezTo>
                    <a:pt x="1" y="12"/>
                    <a:pt x="58" y="69"/>
                    <a:pt x="115" y="126"/>
                  </a:cubicBezTo>
                  <a:cubicBezTo>
                    <a:pt x="162" y="173"/>
                    <a:pt x="208" y="220"/>
                    <a:pt x="224" y="220"/>
                  </a:cubicBezTo>
                  <a:cubicBezTo>
                    <a:pt x="228" y="220"/>
                    <a:pt x="230" y="217"/>
                    <a:pt x="230" y="212"/>
                  </a:cubicBezTo>
                  <a:cubicBezTo>
                    <a:pt x="258" y="212"/>
                    <a:pt x="230" y="155"/>
                    <a:pt x="172" y="69"/>
                  </a:cubicBezTo>
                  <a:cubicBezTo>
                    <a:pt x="130" y="27"/>
                    <a:pt x="73" y="1"/>
                    <a:pt x="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1241891" y="3844894"/>
              <a:ext cx="27276" cy="11825"/>
            </a:xfrm>
            <a:custGeom>
              <a:rect b="b" l="l" r="r" t="t"/>
              <a:pathLst>
                <a:path extrusionOk="0" h="137" w="316">
                  <a:moveTo>
                    <a:pt x="29" y="0"/>
                  </a:moveTo>
                  <a:cubicBezTo>
                    <a:pt x="1" y="29"/>
                    <a:pt x="87" y="57"/>
                    <a:pt x="144" y="115"/>
                  </a:cubicBezTo>
                  <a:cubicBezTo>
                    <a:pt x="187" y="129"/>
                    <a:pt x="222" y="136"/>
                    <a:pt x="251" y="136"/>
                  </a:cubicBezTo>
                  <a:cubicBezTo>
                    <a:pt x="280" y="136"/>
                    <a:pt x="301" y="129"/>
                    <a:pt x="316" y="115"/>
                  </a:cubicBezTo>
                  <a:cubicBezTo>
                    <a:pt x="316" y="86"/>
                    <a:pt x="258" y="57"/>
                    <a:pt x="172" y="29"/>
                  </a:cubicBezTo>
                  <a:cubicBezTo>
                    <a:pt x="87"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1241891" y="3854734"/>
              <a:ext cx="27276" cy="7510"/>
            </a:xfrm>
            <a:custGeom>
              <a:rect b="b" l="l" r="r" t="t"/>
              <a:pathLst>
                <a:path extrusionOk="0" h="87" w="316">
                  <a:moveTo>
                    <a:pt x="144" y="1"/>
                  </a:moveTo>
                  <a:cubicBezTo>
                    <a:pt x="58" y="1"/>
                    <a:pt x="1" y="29"/>
                    <a:pt x="1" y="58"/>
                  </a:cubicBezTo>
                  <a:cubicBezTo>
                    <a:pt x="1" y="87"/>
                    <a:pt x="58" y="87"/>
                    <a:pt x="144" y="87"/>
                  </a:cubicBezTo>
                  <a:cubicBezTo>
                    <a:pt x="230" y="87"/>
                    <a:pt x="316" y="58"/>
                    <a:pt x="287" y="29"/>
                  </a:cubicBezTo>
                  <a:cubicBezTo>
                    <a:pt x="287" y="29"/>
                    <a:pt x="230"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1264160" y="3848346"/>
              <a:ext cx="22270" cy="20457"/>
            </a:xfrm>
            <a:custGeom>
              <a:rect b="b" l="l" r="r" t="t"/>
              <a:pathLst>
                <a:path extrusionOk="0" h="237" w="258">
                  <a:moveTo>
                    <a:pt x="148" y="0"/>
                  </a:moveTo>
                  <a:cubicBezTo>
                    <a:pt x="128" y="0"/>
                    <a:pt x="107" y="7"/>
                    <a:pt x="86" y="17"/>
                  </a:cubicBezTo>
                  <a:cubicBezTo>
                    <a:pt x="0" y="46"/>
                    <a:pt x="0" y="103"/>
                    <a:pt x="29" y="189"/>
                  </a:cubicBezTo>
                  <a:cubicBezTo>
                    <a:pt x="46" y="223"/>
                    <a:pt x="82" y="237"/>
                    <a:pt x="121" y="237"/>
                  </a:cubicBezTo>
                  <a:cubicBezTo>
                    <a:pt x="148" y="237"/>
                    <a:pt x="177" y="230"/>
                    <a:pt x="201" y="218"/>
                  </a:cubicBezTo>
                  <a:cubicBezTo>
                    <a:pt x="258" y="189"/>
                    <a:pt x="258" y="132"/>
                    <a:pt x="229" y="75"/>
                  </a:cubicBezTo>
                  <a:cubicBezTo>
                    <a:pt x="211" y="20"/>
                    <a:pt x="181" y="0"/>
                    <a:pt x="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1271584" y="3846447"/>
              <a:ext cx="18299" cy="20716"/>
            </a:xfrm>
            <a:custGeom>
              <a:rect b="b" l="l" r="r" t="t"/>
              <a:pathLst>
                <a:path extrusionOk="0" h="240" w="212">
                  <a:moveTo>
                    <a:pt x="50" y="1"/>
                  </a:moveTo>
                  <a:cubicBezTo>
                    <a:pt x="34" y="1"/>
                    <a:pt x="18" y="4"/>
                    <a:pt x="0" y="11"/>
                  </a:cubicBezTo>
                  <a:cubicBezTo>
                    <a:pt x="0" y="39"/>
                    <a:pt x="29" y="39"/>
                    <a:pt x="57" y="68"/>
                  </a:cubicBezTo>
                  <a:cubicBezTo>
                    <a:pt x="86" y="125"/>
                    <a:pt x="57" y="211"/>
                    <a:pt x="0" y="240"/>
                  </a:cubicBezTo>
                  <a:lnTo>
                    <a:pt x="86" y="240"/>
                  </a:lnTo>
                  <a:cubicBezTo>
                    <a:pt x="212" y="164"/>
                    <a:pt x="161" y="1"/>
                    <a:pt x="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5"/>
            <p:cNvSpPr/>
            <p:nvPr/>
          </p:nvSpPr>
          <p:spPr>
            <a:xfrm>
              <a:off x="1081341" y="3800440"/>
              <a:ext cx="12430" cy="24773"/>
            </a:xfrm>
            <a:custGeom>
              <a:rect b="b" l="l" r="r" t="t"/>
              <a:pathLst>
                <a:path extrusionOk="0" h="287" w="144">
                  <a:moveTo>
                    <a:pt x="0" y="0"/>
                  </a:moveTo>
                  <a:cubicBezTo>
                    <a:pt x="0" y="0"/>
                    <a:pt x="0" y="86"/>
                    <a:pt x="29" y="143"/>
                  </a:cubicBezTo>
                  <a:cubicBezTo>
                    <a:pt x="58" y="229"/>
                    <a:pt x="115" y="286"/>
                    <a:pt x="144" y="286"/>
                  </a:cubicBezTo>
                  <a:cubicBezTo>
                    <a:pt x="144" y="258"/>
                    <a:pt x="144" y="200"/>
                    <a:pt x="115" y="115"/>
                  </a:cubicBezTo>
                  <a:cubicBezTo>
                    <a:pt x="58"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5"/>
            <p:cNvSpPr/>
            <p:nvPr/>
          </p:nvSpPr>
          <p:spPr>
            <a:xfrm>
              <a:off x="1054151" y="3797937"/>
              <a:ext cx="19853" cy="19853"/>
            </a:xfrm>
            <a:custGeom>
              <a:rect b="b" l="l" r="r" t="t"/>
              <a:pathLst>
                <a:path extrusionOk="0" h="230" w="230">
                  <a:moveTo>
                    <a:pt x="230" y="0"/>
                  </a:moveTo>
                  <a:cubicBezTo>
                    <a:pt x="201" y="0"/>
                    <a:pt x="144" y="29"/>
                    <a:pt x="86" y="86"/>
                  </a:cubicBezTo>
                  <a:cubicBezTo>
                    <a:pt x="29" y="144"/>
                    <a:pt x="1" y="201"/>
                    <a:pt x="1" y="229"/>
                  </a:cubicBezTo>
                  <a:cubicBezTo>
                    <a:pt x="29" y="229"/>
                    <a:pt x="86" y="201"/>
                    <a:pt x="144" y="144"/>
                  </a:cubicBezTo>
                  <a:cubicBezTo>
                    <a:pt x="201" y="86"/>
                    <a:pt x="230" y="29"/>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5"/>
            <p:cNvSpPr/>
            <p:nvPr/>
          </p:nvSpPr>
          <p:spPr>
            <a:xfrm>
              <a:off x="1064078" y="3800440"/>
              <a:ext cx="14847" cy="24773"/>
            </a:xfrm>
            <a:custGeom>
              <a:rect b="b" l="l" r="r" t="t"/>
              <a:pathLst>
                <a:path extrusionOk="0" h="287" w="172">
                  <a:moveTo>
                    <a:pt x="143" y="0"/>
                  </a:moveTo>
                  <a:cubicBezTo>
                    <a:pt x="115" y="0"/>
                    <a:pt x="86" y="57"/>
                    <a:pt x="29" y="115"/>
                  </a:cubicBezTo>
                  <a:cubicBezTo>
                    <a:pt x="0" y="200"/>
                    <a:pt x="0" y="258"/>
                    <a:pt x="29" y="286"/>
                  </a:cubicBezTo>
                  <a:cubicBezTo>
                    <a:pt x="29" y="286"/>
                    <a:pt x="86" y="229"/>
                    <a:pt x="115" y="143"/>
                  </a:cubicBezTo>
                  <a:cubicBezTo>
                    <a:pt x="143" y="86"/>
                    <a:pt x="172"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p:nvPr/>
          </p:nvSpPr>
          <p:spPr>
            <a:xfrm>
              <a:off x="1076421" y="3800440"/>
              <a:ext cx="5006" cy="27190"/>
            </a:xfrm>
            <a:custGeom>
              <a:rect b="b" l="l" r="r" t="t"/>
              <a:pathLst>
                <a:path extrusionOk="0" h="315" w="58">
                  <a:moveTo>
                    <a:pt x="29" y="0"/>
                  </a:moveTo>
                  <a:cubicBezTo>
                    <a:pt x="0" y="0"/>
                    <a:pt x="0" y="86"/>
                    <a:pt x="0" y="172"/>
                  </a:cubicBezTo>
                  <a:cubicBezTo>
                    <a:pt x="0" y="258"/>
                    <a:pt x="0" y="315"/>
                    <a:pt x="29" y="315"/>
                  </a:cubicBezTo>
                  <a:cubicBezTo>
                    <a:pt x="57" y="315"/>
                    <a:pt x="57" y="229"/>
                    <a:pt x="57" y="143"/>
                  </a:cubicBezTo>
                  <a:cubicBezTo>
                    <a:pt x="57" y="86"/>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1083844" y="3797937"/>
              <a:ext cx="22270" cy="18299"/>
            </a:xfrm>
            <a:custGeom>
              <a:rect b="b" l="l" r="r" t="t"/>
              <a:pathLst>
                <a:path extrusionOk="0" h="212" w="258">
                  <a:moveTo>
                    <a:pt x="0" y="0"/>
                  </a:moveTo>
                  <a:cubicBezTo>
                    <a:pt x="0" y="29"/>
                    <a:pt x="29" y="86"/>
                    <a:pt x="86" y="144"/>
                  </a:cubicBezTo>
                  <a:cubicBezTo>
                    <a:pt x="149" y="185"/>
                    <a:pt x="196" y="212"/>
                    <a:pt x="217" y="212"/>
                  </a:cubicBezTo>
                  <a:cubicBezTo>
                    <a:pt x="225" y="212"/>
                    <a:pt x="229" y="208"/>
                    <a:pt x="229" y="201"/>
                  </a:cubicBezTo>
                  <a:cubicBezTo>
                    <a:pt x="258" y="201"/>
                    <a:pt x="229" y="144"/>
                    <a:pt x="143" y="86"/>
                  </a:cubicBezTo>
                  <a:cubicBezTo>
                    <a:pt x="86"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1083844" y="3794398"/>
              <a:ext cx="27190" cy="11394"/>
            </a:xfrm>
            <a:custGeom>
              <a:rect b="b" l="l" r="r" t="t"/>
              <a:pathLst>
                <a:path extrusionOk="0" h="132" w="315">
                  <a:moveTo>
                    <a:pt x="47" y="0"/>
                  </a:moveTo>
                  <a:cubicBezTo>
                    <a:pt x="35" y="0"/>
                    <a:pt x="29" y="3"/>
                    <a:pt x="29" y="13"/>
                  </a:cubicBezTo>
                  <a:cubicBezTo>
                    <a:pt x="0" y="41"/>
                    <a:pt x="86" y="99"/>
                    <a:pt x="143" y="99"/>
                  </a:cubicBezTo>
                  <a:cubicBezTo>
                    <a:pt x="193" y="115"/>
                    <a:pt x="242" y="132"/>
                    <a:pt x="275" y="132"/>
                  </a:cubicBezTo>
                  <a:cubicBezTo>
                    <a:pt x="300" y="132"/>
                    <a:pt x="315" y="123"/>
                    <a:pt x="315" y="99"/>
                  </a:cubicBezTo>
                  <a:cubicBezTo>
                    <a:pt x="315" y="70"/>
                    <a:pt x="258" y="41"/>
                    <a:pt x="172" y="13"/>
                  </a:cubicBezTo>
                  <a:cubicBezTo>
                    <a:pt x="115" y="13"/>
                    <a:pt x="70"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1086261" y="3788011"/>
              <a:ext cx="27276" cy="6129"/>
            </a:xfrm>
            <a:custGeom>
              <a:rect b="b" l="l" r="r" t="t"/>
              <a:pathLst>
                <a:path extrusionOk="0" h="71" w="316">
                  <a:moveTo>
                    <a:pt x="144" y="1"/>
                  </a:moveTo>
                  <a:cubicBezTo>
                    <a:pt x="58" y="1"/>
                    <a:pt x="1" y="30"/>
                    <a:pt x="1" y="58"/>
                  </a:cubicBezTo>
                  <a:cubicBezTo>
                    <a:pt x="1" y="58"/>
                    <a:pt x="26" y="71"/>
                    <a:pt x="69" y="71"/>
                  </a:cubicBezTo>
                  <a:cubicBezTo>
                    <a:pt x="90" y="71"/>
                    <a:pt x="115" y="68"/>
                    <a:pt x="144" y="58"/>
                  </a:cubicBezTo>
                  <a:cubicBezTo>
                    <a:pt x="230" y="58"/>
                    <a:pt x="315" y="30"/>
                    <a:pt x="315" y="30"/>
                  </a:cubicBezTo>
                  <a:cubicBezTo>
                    <a:pt x="287" y="1"/>
                    <a:pt x="23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1083844" y="3775667"/>
              <a:ext cx="24773" cy="14933"/>
            </a:xfrm>
            <a:custGeom>
              <a:rect b="b" l="l" r="r" t="t"/>
              <a:pathLst>
                <a:path extrusionOk="0" h="173" w="287">
                  <a:moveTo>
                    <a:pt x="286" y="1"/>
                  </a:moveTo>
                  <a:cubicBezTo>
                    <a:pt x="258" y="1"/>
                    <a:pt x="229" y="29"/>
                    <a:pt x="143" y="58"/>
                  </a:cubicBezTo>
                  <a:cubicBezTo>
                    <a:pt x="57" y="87"/>
                    <a:pt x="0" y="144"/>
                    <a:pt x="29" y="173"/>
                  </a:cubicBezTo>
                  <a:cubicBezTo>
                    <a:pt x="29" y="173"/>
                    <a:pt x="86" y="173"/>
                    <a:pt x="172" y="115"/>
                  </a:cubicBezTo>
                  <a:cubicBezTo>
                    <a:pt x="229" y="87"/>
                    <a:pt x="286" y="29"/>
                    <a:pt x="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1081341" y="3765827"/>
              <a:ext cx="19853" cy="22270"/>
            </a:xfrm>
            <a:custGeom>
              <a:rect b="b" l="l" r="r" t="t"/>
              <a:pathLst>
                <a:path extrusionOk="0" h="258" w="230">
                  <a:moveTo>
                    <a:pt x="201" y="0"/>
                  </a:moveTo>
                  <a:cubicBezTo>
                    <a:pt x="201" y="0"/>
                    <a:pt x="115" y="29"/>
                    <a:pt x="86" y="115"/>
                  </a:cubicBezTo>
                  <a:cubicBezTo>
                    <a:pt x="29" y="172"/>
                    <a:pt x="0" y="229"/>
                    <a:pt x="29" y="258"/>
                  </a:cubicBezTo>
                  <a:cubicBezTo>
                    <a:pt x="29" y="258"/>
                    <a:pt x="86" y="229"/>
                    <a:pt x="144" y="143"/>
                  </a:cubicBezTo>
                  <a:cubicBezTo>
                    <a:pt x="201" y="86"/>
                    <a:pt x="229"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1078838" y="3760907"/>
              <a:ext cx="10013" cy="25291"/>
            </a:xfrm>
            <a:custGeom>
              <a:rect b="b" l="l" r="r" t="t"/>
              <a:pathLst>
                <a:path extrusionOk="0" h="293" w="116">
                  <a:moveTo>
                    <a:pt x="87" y="0"/>
                  </a:moveTo>
                  <a:cubicBezTo>
                    <a:pt x="87" y="0"/>
                    <a:pt x="29" y="57"/>
                    <a:pt x="29" y="143"/>
                  </a:cubicBezTo>
                  <a:cubicBezTo>
                    <a:pt x="1" y="229"/>
                    <a:pt x="1" y="286"/>
                    <a:pt x="29" y="286"/>
                  </a:cubicBezTo>
                  <a:cubicBezTo>
                    <a:pt x="29" y="290"/>
                    <a:pt x="30" y="292"/>
                    <a:pt x="31" y="292"/>
                  </a:cubicBezTo>
                  <a:cubicBezTo>
                    <a:pt x="37" y="292"/>
                    <a:pt x="62" y="221"/>
                    <a:pt x="87" y="172"/>
                  </a:cubicBezTo>
                  <a:cubicBezTo>
                    <a:pt x="115" y="86"/>
                    <a:pt x="8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1068998" y="3760907"/>
              <a:ext cx="9927" cy="25205"/>
            </a:xfrm>
            <a:custGeom>
              <a:rect b="b" l="l" r="r" t="t"/>
              <a:pathLst>
                <a:path extrusionOk="0" h="292" w="115">
                  <a:moveTo>
                    <a:pt x="29" y="0"/>
                  </a:moveTo>
                  <a:cubicBezTo>
                    <a:pt x="0" y="0"/>
                    <a:pt x="29" y="86"/>
                    <a:pt x="29" y="143"/>
                  </a:cubicBezTo>
                  <a:cubicBezTo>
                    <a:pt x="29" y="218"/>
                    <a:pt x="72" y="292"/>
                    <a:pt x="102" y="292"/>
                  </a:cubicBezTo>
                  <a:cubicBezTo>
                    <a:pt x="107" y="292"/>
                    <a:pt x="111" y="290"/>
                    <a:pt x="115" y="286"/>
                  </a:cubicBezTo>
                  <a:cubicBezTo>
                    <a:pt x="115" y="286"/>
                    <a:pt x="115" y="229"/>
                    <a:pt x="115" y="143"/>
                  </a:cubicBezTo>
                  <a:cubicBezTo>
                    <a:pt x="86" y="57"/>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1056654" y="3765827"/>
              <a:ext cx="19853" cy="22270"/>
            </a:xfrm>
            <a:custGeom>
              <a:rect b="b" l="l" r="r" t="t"/>
              <a:pathLst>
                <a:path extrusionOk="0" h="258" w="230">
                  <a:moveTo>
                    <a:pt x="29" y="0"/>
                  </a:moveTo>
                  <a:cubicBezTo>
                    <a:pt x="0" y="29"/>
                    <a:pt x="29" y="86"/>
                    <a:pt x="86" y="143"/>
                  </a:cubicBezTo>
                  <a:cubicBezTo>
                    <a:pt x="143" y="229"/>
                    <a:pt x="201" y="258"/>
                    <a:pt x="201" y="258"/>
                  </a:cubicBezTo>
                  <a:cubicBezTo>
                    <a:pt x="229" y="258"/>
                    <a:pt x="201" y="172"/>
                    <a:pt x="143" y="115"/>
                  </a:cubicBezTo>
                  <a:cubicBezTo>
                    <a:pt x="86" y="29"/>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1049231" y="3777135"/>
              <a:ext cx="24773" cy="14501"/>
            </a:xfrm>
            <a:custGeom>
              <a:rect b="b" l="l" r="r" t="t"/>
              <a:pathLst>
                <a:path extrusionOk="0" h="168" w="287">
                  <a:moveTo>
                    <a:pt x="33" y="1"/>
                  </a:moveTo>
                  <a:cubicBezTo>
                    <a:pt x="20" y="1"/>
                    <a:pt x="9" y="4"/>
                    <a:pt x="0" y="12"/>
                  </a:cubicBezTo>
                  <a:cubicBezTo>
                    <a:pt x="0" y="12"/>
                    <a:pt x="58" y="70"/>
                    <a:pt x="115" y="127"/>
                  </a:cubicBezTo>
                  <a:cubicBezTo>
                    <a:pt x="176" y="147"/>
                    <a:pt x="222" y="167"/>
                    <a:pt x="254" y="167"/>
                  </a:cubicBezTo>
                  <a:cubicBezTo>
                    <a:pt x="267" y="167"/>
                    <a:pt x="278" y="164"/>
                    <a:pt x="287" y="156"/>
                  </a:cubicBezTo>
                  <a:cubicBezTo>
                    <a:pt x="287" y="156"/>
                    <a:pt x="229" y="98"/>
                    <a:pt x="172" y="41"/>
                  </a:cubicBezTo>
                  <a:cubicBezTo>
                    <a:pt x="111" y="21"/>
                    <a:pt x="65" y="1"/>
                    <a:pt x="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1044311" y="3788011"/>
              <a:ext cx="27190" cy="7510"/>
            </a:xfrm>
            <a:custGeom>
              <a:rect b="b" l="l" r="r" t="t"/>
              <a:pathLst>
                <a:path extrusionOk="0" h="87" w="315">
                  <a:moveTo>
                    <a:pt x="172" y="1"/>
                  </a:moveTo>
                  <a:cubicBezTo>
                    <a:pt x="86" y="1"/>
                    <a:pt x="29" y="1"/>
                    <a:pt x="29" y="30"/>
                  </a:cubicBezTo>
                  <a:cubicBezTo>
                    <a:pt x="0" y="30"/>
                    <a:pt x="86" y="58"/>
                    <a:pt x="172" y="87"/>
                  </a:cubicBezTo>
                  <a:cubicBezTo>
                    <a:pt x="258" y="87"/>
                    <a:pt x="315" y="87"/>
                    <a:pt x="315" y="58"/>
                  </a:cubicBezTo>
                  <a:cubicBezTo>
                    <a:pt x="315" y="30"/>
                    <a:pt x="25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1046728" y="3793621"/>
              <a:ext cx="27276" cy="11221"/>
            </a:xfrm>
            <a:custGeom>
              <a:rect b="b" l="l" r="r" t="t"/>
              <a:pathLst>
                <a:path extrusionOk="0" h="130" w="316">
                  <a:moveTo>
                    <a:pt x="248" y="0"/>
                  </a:moveTo>
                  <a:cubicBezTo>
                    <a:pt x="223" y="0"/>
                    <a:pt x="187" y="8"/>
                    <a:pt x="144" y="22"/>
                  </a:cubicBezTo>
                  <a:cubicBezTo>
                    <a:pt x="58" y="50"/>
                    <a:pt x="1" y="79"/>
                    <a:pt x="1" y="108"/>
                  </a:cubicBezTo>
                  <a:cubicBezTo>
                    <a:pt x="1" y="122"/>
                    <a:pt x="22" y="129"/>
                    <a:pt x="51" y="129"/>
                  </a:cubicBezTo>
                  <a:cubicBezTo>
                    <a:pt x="79" y="129"/>
                    <a:pt x="115" y="122"/>
                    <a:pt x="144" y="108"/>
                  </a:cubicBezTo>
                  <a:cubicBezTo>
                    <a:pt x="230" y="79"/>
                    <a:pt x="316" y="50"/>
                    <a:pt x="287" y="22"/>
                  </a:cubicBezTo>
                  <a:cubicBezTo>
                    <a:pt x="287" y="8"/>
                    <a:pt x="273" y="0"/>
                    <a:pt x="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1049231" y="3796901"/>
              <a:ext cx="24773" cy="14415"/>
            </a:xfrm>
            <a:custGeom>
              <a:rect b="b" l="l" r="r" t="t"/>
              <a:pathLst>
                <a:path extrusionOk="0" h="167" w="287">
                  <a:moveTo>
                    <a:pt x="254" y="1"/>
                  </a:moveTo>
                  <a:cubicBezTo>
                    <a:pt x="222" y="1"/>
                    <a:pt x="176" y="21"/>
                    <a:pt x="115" y="41"/>
                  </a:cubicBezTo>
                  <a:cubicBezTo>
                    <a:pt x="29" y="70"/>
                    <a:pt x="0" y="127"/>
                    <a:pt x="0" y="156"/>
                  </a:cubicBezTo>
                  <a:cubicBezTo>
                    <a:pt x="8" y="163"/>
                    <a:pt x="18" y="167"/>
                    <a:pt x="30" y="167"/>
                  </a:cubicBezTo>
                  <a:cubicBezTo>
                    <a:pt x="62" y="167"/>
                    <a:pt x="109" y="140"/>
                    <a:pt x="172" y="98"/>
                  </a:cubicBezTo>
                  <a:cubicBezTo>
                    <a:pt x="229" y="70"/>
                    <a:pt x="287" y="12"/>
                    <a:pt x="287" y="12"/>
                  </a:cubicBezTo>
                  <a:cubicBezTo>
                    <a:pt x="278" y="4"/>
                    <a:pt x="267" y="1"/>
                    <a:pt x="2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1056654" y="3799750"/>
              <a:ext cx="19853" cy="21148"/>
            </a:xfrm>
            <a:custGeom>
              <a:rect b="b" l="l" r="r" t="t"/>
              <a:pathLst>
                <a:path extrusionOk="0" h="245" w="230">
                  <a:moveTo>
                    <a:pt x="195" y="0"/>
                  </a:moveTo>
                  <a:cubicBezTo>
                    <a:pt x="180" y="0"/>
                    <a:pt x="133" y="47"/>
                    <a:pt x="86" y="94"/>
                  </a:cubicBezTo>
                  <a:cubicBezTo>
                    <a:pt x="29" y="151"/>
                    <a:pt x="0" y="237"/>
                    <a:pt x="29" y="237"/>
                  </a:cubicBezTo>
                  <a:cubicBezTo>
                    <a:pt x="29" y="242"/>
                    <a:pt x="31" y="245"/>
                    <a:pt x="34" y="245"/>
                  </a:cubicBezTo>
                  <a:cubicBezTo>
                    <a:pt x="50" y="245"/>
                    <a:pt x="97" y="198"/>
                    <a:pt x="143" y="151"/>
                  </a:cubicBezTo>
                  <a:cubicBezTo>
                    <a:pt x="201" y="65"/>
                    <a:pt x="229" y="8"/>
                    <a:pt x="201" y="8"/>
                  </a:cubicBezTo>
                  <a:cubicBezTo>
                    <a:pt x="201" y="3"/>
                    <a:pt x="199" y="0"/>
                    <a:pt x="1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1068998" y="3800440"/>
              <a:ext cx="9927" cy="25205"/>
            </a:xfrm>
            <a:custGeom>
              <a:rect b="b" l="l" r="r" t="t"/>
              <a:pathLst>
                <a:path extrusionOk="0" h="292" w="115">
                  <a:moveTo>
                    <a:pt x="86" y="0"/>
                  </a:moveTo>
                  <a:cubicBezTo>
                    <a:pt x="86" y="0"/>
                    <a:pt x="58" y="57"/>
                    <a:pt x="29" y="143"/>
                  </a:cubicBezTo>
                  <a:cubicBezTo>
                    <a:pt x="0" y="229"/>
                    <a:pt x="0" y="286"/>
                    <a:pt x="29" y="286"/>
                  </a:cubicBezTo>
                  <a:cubicBezTo>
                    <a:pt x="29" y="290"/>
                    <a:pt x="30" y="292"/>
                    <a:pt x="32" y="292"/>
                  </a:cubicBezTo>
                  <a:cubicBezTo>
                    <a:pt x="44" y="292"/>
                    <a:pt x="86" y="221"/>
                    <a:pt x="86" y="172"/>
                  </a:cubicBezTo>
                  <a:cubicBezTo>
                    <a:pt x="115" y="86"/>
                    <a:pt x="115" y="0"/>
                    <a:pt x="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1078838" y="3800440"/>
              <a:ext cx="7510" cy="27190"/>
            </a:xfrm>
            <a:custGeom>
              <a:rect b="b" l="l" r="r" t="t"/>
              <a:pathLst>
                <a:path extrusionOk="0" h="315" w="87">
                  <a:moveTo>
                    <a:pt x="1" y="0"/>
                  </a:moveTo>
                  <a:cubicBezTo>
                    <a:pt x="1" y="0"/>
                    <a:pt x="1" y="86"/>
                    <a:pt x="1" y="172"/>
                  </a:cubicBezTo>
                  <a:cubicBezTo>
                    <a:pt x="29" y="229"/>
                    <a:pt x="58" y="315"/>
                    <a:pt x="87" y="315"/>
                  </a:cubicBezTo>
                  <a:cubicBezTo>
                    <a:pt x="87" y="315"/>
                    <a:pt x="87" y="229"/>
                    <a:pt x="87" y="143"/>
                  </a:cubicBezTo>
                  <a:cubicBezTo>
                    <a:pt x="87" y="57"/>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1081341" y="3799750"/>
              <a:ext cx="17350" cy="22960"/>
            </a:xfrm>
            <a:custGeom>
              <a:rect b="b" l="l" r="r" t="t"/>
              <a:pathLst>
                <a:path extrusionOk="0" h="266" w="201">
                  <a:moveTo>
                    <a:pt x="34" y="0"/>
                  </a:moveTo>
                  <a:cubicBezTo>
                    <a:pt x="31" y="0"/>
                    <a:pt x="29" y="3"/>
                    <a:pt x="29" y="8"/>
                  </a:cubicBezTo>
                  <a:cubicBezTo>
                    <a:pt x="0" y="8"/>
                    <a:pt x="29" y="65"/>
                    <a:pt x="58" y="151"/>
                  </a:cubicBezTo>
                  <a:cubicBezTo>
                    <a:pt x="115" y="208"/>
                    <a:pt x="172" y="266"/>
                    <a:pt x="201" y="266"/>
                  </a:cubicBezTo>
                  <a:cubicBezTo>
                    <a:pt x="201" y="237"/>
                    <a:pt x="172" y="180"/>
                    <a:pt x="144" y="94"/>
                  </a:cubicBezTo>
                  <a:cubicBezTo>
                    <a:pt x="97" y="47"/>
                    <a:pt x="50" y="0"/>
                    <a:pt x="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1083844" y="3796988"/>
              <a:ext cx="24773" cy="15882"/>
            </a:xfrm>
            <a:custGeom>
              <a:rect b="b" l="l" r="r" t="t"/>
              <a:pathLst>
                <a:path extrusionOk="0" h="184" w="287">
                  <a:moveTo>
                    <a:pt x="40" y="0"/>
                  </a:moveTo>
                  <a:cubicBezTo>
                    <a:pt x="33" y="0"/>
                    <a:pt x="29" y="4"/>
                    <a:pt x="29" y="11"/>
                  </a:cubicBezTo>
                  <a:cubicBezTo>
                    <a:pt x="0" y="11"/>
                    <a:pt x="57" y="69"/>
                    <a:pt x="115" y="126"/>
                  </a:cubicBezTo>
                  <a:cubicBezTo>
                    <a:pt x="200" y="155"/>
                    <a:pt x="258" y="183"/>
                    <a:pt x="286" y="183"/>
                  </a:cubicBezTo>
                  <a:cubicBezTo>
                    <a:pt x="286" y="155"/>
                    <a:pt x="229" y="97"/>
                    <a:pt x="172" y="69"/>
                  </a:cubicBezTo>
                  <a:cubicBezTo>
                    <a:pt x="109" y="27"/>
                    <a:pt x="61"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1086261" y="3793017"/>
              <a:ext cx="27276" cy="6129"/>
            </a:xfrm>
            <a:custGeom>
              <a:rect b="b" l="l" r="r" t="t"/>
              <a:pathLst>
                <a:path extrusionOk="0" h="71" w="316">
                  <a:moveTo>
                    <a:pt x="1" y="0"/>
                  </a:moveTo>
                  <a:cubicBezTo>
                    <a:pt x="1" y="0"/>
                    <a:pt x="58" y="57"/>
                    <a:pt x="144" y="57"/>
                  </a:cubicBezTo>
                  <a:cubicBezTo>
                    <a:pt x="172" y="67"/>
                    <a:pt x="198" y="70"/>
                    <a:pt x="220" y="70"/>
                  </a:cubicBezTo>
                  <a:cubicBezTo>
                    <a:pt x="265" y="70"/>
                    <a:pt x="296" y="57"/>
                    <a:pt x="315" y="57"/>
                  </a:cubicBezTo>
                  <a:cubicBezTo>
                    <a:pt x="315" y="57"/>
                    <a:pt x="230" y="29"/>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1086261" y="3783695"/>
              <a:ext cx="24773" cy="8804"/>
            </a:xfrm>
            <a:custGeom>
              <a:rect b="b" l="l" r="r" t="t"/>
              <a:pathLst>
                <a:path extrusionOk="0" h="102" w="287">
                  <a:moveTo>
                    <a:pt x="237" y="1"/>
                  </a:moveTo>
                  <a:cubicBezTo>
                    <a:pt x="208" y="1"/>
                    <a:pt x="172" y="8"/>
                    <a:pt x="144" y="22"/>
                  </a:cubicBezTo>
                  <a:cubicBezTo>
                    <a:pt x="58" y="51"/>
                    <a:pt x="1" y="80"/>
                    <a:pt x="1" y="80"/>
                  </a:cubicBezTo>
                  <a:cubicBezTo>
                    <a:pt x="1" y="94"/>
                    <a:pt x="22" y="101"/>
                    <a:pt x="51" y="101"/>
                  </a:cubicBezTo>
                  <a:cubicBezTo>
                    <a:pt x="79" y="101"/>
                    <a:pt x="115" y="94"/>
                    <a:pt x="144" y="80"/>
                  </a:cubicBezTo>
                  <a:cubicBezTo>
                    <a:pt x="230" y="80"/>
                    <a:pt x="287" y="51"/>
                    <a:pt x="287" y="22"/>
                  </a:cubicBezTo>
                  <a:cubicBezTo>
                    <a:pt x="287" y="8"/>
                    <a:pt x="265" y="1"/>
                    <a:pt x="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1083844" y="3772301"/>
              <a:ext cx="22270" cy="16832"/>
            </a:xfrm>
            <a:custGeom>
              <a:rect b="b" l="l" r="r" t="t"/>
              <a:pathLst>
                <a:path extrusionOk="0" h="195" w="258">
                  <a:moveTo>
                    <a:pt x="217" y="0"/>
                  </a:moveTo>
                  <a:cubicBezTo>
                    <a:pt x="196" y="0"/>
                    <a:pt x="149" y="27"/>
                    <a:pt x="86" y="68"/>
                  </a:cubicBezTo>
                  <a:cubicBezTo>
                    <a:pt x="29" y="126"/>
                    <a:pt x="0" y="183"/>
                    <a:pt x="0" y="183"/>
                  </a:cubicBezTo>
                  <a:cubicBezTo>
                    <a:pt x="8" y="191"/>
                    <a:pt x="17" y="194"/>
                    <a:pt x="29" y="194"/>
                  </a:cubicBezTo>
                  <a:cubicBezTo>
                    <a:pt x="59" y="194"/>
                    <a:pt x="101" y="168"/>
                    <a:pt x="143" y="126"/>
                  </a:cubicBezTo>
                  <a:cubicBezTo>
                    <a:pt x="229" y="68"/>
                    <a:pt x="258" y="11"/>
                    <a:pt x="229" y="11"/>
                  </a:cubicBezTo>
                  <a:cubicBezTo>
                    <a:pt x="229" y="4"/>
                    <a:pt x="225" y="0"/>
                    <a:pt x="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081341" y="3763324"/>
              <a:ext cx="14933" cy="24773"/>
            </a:xfrm>
            <a:custGeom>
              <a:rect b="b" l="l" r="r" t="t"/>
              <a:pathLst>
                <a:path extrusionOk="0" h="287" w="173">
                  <a:moveTo>
                    <a:pt x="144" y="1"/>
                  </a:moveTo>
                  <a:cubicBezTo>
                    <a:pt x="115" y="1"/>
                    <a:pt x="86" y="58"/>
                    <a:pt x="58" y="115"/>
                  </a:cubicBezTo>
                  <a:cubicBezTo>
                    <a:pt x="0" y="201"/>
                    <a:pt x="0" y="258"/>
                    <a:pt x="0" y="287"/>
                  </a:cubicBezTo>
                  <a:cubicBezTo>
                    <a:pt x="29" y="287"/>
                    <a:pt x="86" y="230"/>
                    <a:pt x="115" y="172"/>
                  </a:cubicBezTo>
                  <a:cubicBezTo>
                    <a:pt x="144" y="87"/>
                    <a:pt x="172"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1076421" y="3760907"/>
              <a:ext cx="7510" cy="25205"/>
            </a:xfrm>
            <a:custGeom>
              <a:rect b="b" l="l" r="r" t="t"/>
              <a:pathLst>
                <a:path extrusionOk="0" h="292" w="87">
                  <a:moveTo>
                    <a:pt x="57" y="0"/>
                  </a:moveTo>
                  <a:cubicBezTo>
                    <a:pt x="29" y="0"/>
                    <a:pt x="0" y="57"/>
                    <a:pt x="0" y="143"/>
                  </a:cubicBezTo>
                  <a:cubicBezTo>
                    <a:pt x="0" y="229"/>
                    <a:pt x="0" y="286"/>
                    <a:pt x="29" y="286"/>
                  </a:cubicBezTo>
                  <a:cubicBezTo>
                    <a:pt x="33" y="290"/>
                    <a:pt x="36" y="292"/>
                    <a:pt x="40" y="292"/>
                  </a:cubicBezTo>
                  <a:cubicBezTo>
                    <a:pt x="65" y="292"/>
                    <a:pt x="86" y="218"/>
                    <a:pt x="86" y="143"/>
                  </a:cubicBezTo>
                  <a:cubicBezTo>
                    <a:pt x="86" y="57"/>
                    <a:pt x="86"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1066495" y="3762720"/>
              <a:ext cx="12430" cy="25377"/>
            </a:xfrm>
            <a:custGeom>
              <a:rect b="b" l="l" r="r" t="t"/>
              <a:pathLst>
                <a:path extrusionOk="0" h="294" w="144">
                  <a:moveTo>
                    <a:pt x="18" y="0"/>
                  </a:moveTo>
                  <a:cubicBezTo>
                    <a:pt x="12" y="0"/>
                    <a:pt x="6" y="3"/>
                    <a:pt x="1" y="8"/>
                  </a:cubicBezTo>
                  <a:cubicBezTo>
                    <a:pt x="1" y="8"/>
                    <a:pt x="1" y="65"/>
                    <a:pt x="29" y="151"/>
                  </a:cubicBezTo>
                  <a:cubicBezTo>
                    <a:pt x="58" y="237"/>
                    <a:pt x="87" y="294"/>
                    <a:pt x="115" y="294"/>
                  </a:cubicBezTo>
                  <a:cubicBezTo>
                    <a:pt x="144" y="265"/>
                    <a:pt x="115" y="208"/>
                    <a:pt x="87" y="122"/>
                  </a:cubicBezTo>
                  <a:cubicBezTo>
                    <a:pt x="87" y="52"/>
                    <a:pt x="48" y="0"/>
                    <a:pt x="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1054151" y="3769798"/>
              <a:ext cx="19853" cy="18990"/>
            </a:xfrm>
            <a:custGeom>
              <a:rect b="b" l="l" r="r" t="t"/>
              <a:pathLst>
                <a:path extrusionOk="0" h="220" w="230">
                  <a:moveTo>
                    <a:pt x="40" y="0"/>
                  </a:moveTo>
                  <a:cubicBezTo>
                    <a:pt x="33" y="0"/>
                    <a:pt x="29" y="4"/>
                    <a:pt x="29" y="12"/>
                  </a:cubicBezTo>
                  <a:cubicBezTo>
                    <a:pt x="1" y="12"/>
                    <a:pt x="29" y="69"/>
                    <a:pt x="86" y="126"/>
                  </a:cubicBezTo>
                  <a:cubicBezTo>
                    <a:pt x="133" y="173"/>
                    <a:pt x="199" y="220"/>
                    <a:pt x="222" y="220"/>
                  </a:cubicBezTo>
                  <a:cubicBezTo>
                    <a:pt x="227" y="220"/>
                    <a:pt x="230" y="217"/>
                    <a:pt x="230" y="212"/>
                  </a:cubicBezTo>
                  <a:cubicBezTo>
                    <a:pt x="230" y="212"/>
                    <a:pt x="201" y="155"/>
                    <a:pt x="144" y="69"/>
                  </a:cubicBezTo>
                  <a:cubicBezTo>
                    <a:pt x="102" y="27"/>
                    <a:pt x="60"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1046728" y="3780674"/>
              <a:ext cx="27276" cy="11567"/>
            </a:xfrm>
            <a:custGeom>
              <a:rect b="b" l="l" r="r" t="t"/>
              <a:pathLst>
                <a:path extrusionOk="0" h="134" w="316">
                  <a:moveTo>
                    <a:pt x="1" y="0"/>
                  </a:moveTo>
                  <a:cubicBezTo>
                    <a:pt x="1" y="29"/>
                    <a:pt x="58" y="86"/>
                    <a:pt x="144" y="86"/>
                  </a:cubicBezTo>
                  <a:cubicBezTo>
                    <a:pt x="194" y="119"/>
                    <a:pt x="235" y="133"/>
                    <a:pt x="260" y="133"/>
                  </a:cubicBezTo>
                  <a:cubicBezTo>
                    <a:pt x="277" y="133"/>
                    <a:pt x="287" y="126"/>
                    <a:pt x="287" y="115"/>
                  </a:cubicBezTo>
                  <a:cubicBezTo>
                    <a:pt x="316" y="86"/>
                    <a:pt x="258" y="57"/>
                    <a:pt x="172" y="29"/>
                  </a:cubicBezTo>
                  <a:cubicBezTo>
                    <a:pt x="87" y="0"/>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1044311" y="3790514"/>
              <a:ext cx="27190" cy="7510"/>
            </a:xfrm>
            <a:custGeom>
              <a:rect b="b" l="l" r="r" t="t"/>
              <a:pathLst>
                <a:path extrusionOk="0" h="87" w="315">
                  <a:moveTo>
                    <a:pt x="172" y="1"/>
                  </a:moveTo>
                  <a:cubicBezTo>
                    <a:pt x="86" y="1"/>
                    <a:pt x="0" y="29"/>
                    <a:pt x="0" y="58"/>
                  </a:cubicBezTo>
                  <a:cubicBezTo>
                    <a:pt x="0" y="86"/>
                    <a:pt x="86" y="86"/>
                    <a:pt x="172" y="86"/>
                  </a:cubicBezTo>
                  <a:cubicBezTo>
                    <a:pt x="258" y="86"/>
                    <a:pt x="315" y="58"/>
                    <a:pt x="315" y="29"/>
                  </a:cubicBezTo>
                  <a:cubicBezTo>
                    <a:pt x="315" y="29"/>
                    <a:pt x="25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1064164" y="3782141"/>
              <a:ext cx="27190" cy="12948"/>
            </a:xfrm>
            <a:custGeom>
              <a:rect b="b" l="l" r="r" t="t"/>
              <a:pathLst>
                <a:path extrusionOk="0" h="150" w="315">
                  <a:moveTo>
                    <a:pt x="164" y="0"/>
                  </a:moveTo>
                  <a:cubicBezTo>
                    <a:pt x="146" y="0"/>
                    <a:pt x="129" y="4"/>
                    <a:pt x="114" y="12"/>
                  </a:cubicBezTo>
                  <a:cubicBezTo>
                    <a:pt x="1" y="68"/>
                    <a:pt x="148" y="150"/>
                    <a:pt x="237" y="150"/>
                  </a:cubicBezTo>
                  <a:cubicBezTo>
                    <a:pt x="284" y="150"/>
                    <a:pt x="315" y="128"/>
                    <a:pt x="285" y="69"/>
                  </a:cubicBezTo>
                  <a:cubicBezTo>
                    <a:pt x="264" y="27"/>
                    <a:pt x="213" y="0"/>
                    <a:pt x="1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1076421" y="3782141"/>
              <a:ext cx="14847" cy="20803"/>
            </a:xfrm>
            <a:custGeom>
              <a:rect b="b" l="l" r="r" t="t"/>
              <a:pathLst>
                <a:path extrusionOk="0" h="241" w="172">
                  <a:moveTo>
                    <a:pt x="46" y="0"/>
                  </a:moveTo>
                  <a:cubicBezTo>
                    <a:pt x="31" y="0"/>
                    <a:pt x="16" y="4"/>
                    <a:pt x="0" y="12"/>
                  </a:cubicBezTo>
                  <a:cubicBezTo>
                    <a:pt x="86" y="69"/>
                    <a:pt x="86" y="183"/>
                    <a:pt x="0" y="241"/>
                  </a:cubicBezTo>
                  <a:lnTo>
                    <a:pt x="86" y="241"/>
                  </a:lnTo>
                  <a:cubicBezTo>
                    <a:pt x="143" y="212"/>
                    <a:pt x="172" y="126"/>
                    <a:pt x="143" y="69"/>
                  </a:cubicBezTo>
                  <a:cubicBezTo>
                    <a:pt x="122" y="27"/>
                    <a:pt x="86"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1160407" y="3501525"/>
              <a:ext cx="9927" cy="17350"/>
            </a:xfrm>
            <a:custGeom>
              <a:rect b="b" l="l" r="r" t="t"/>
              <a:pathLst>
                <a:path extrusionOk="0" h="201" w="115">
                  <a:moveTo>
                    <a:pt x="29" y="0"/>
                  </a:moveTo>
                  <a:cubicBezTo>
                    <a:pt x="0" y="29"/>
                    <a:pt x="29" y="57"/>
                    <a:pt x="29" y="115"/>
                  </a:cubicBezTo>
                  <a:cubicBezTo>
                    <a:pt x="57" y="172"/>
                    <a:pt x="86" y="200"/>
                    <a:pt x="115" y="200"/>
                  </a:cubicBezTo>
                  <a:cubicBezTo>
                    <a:pt x="115" y="200"/>
                    <a:pt x="115" y="143"/>
                    <a:pt x="86" y="86"/>
                  </a:cubicBezTo>
                  <a:cubicBezTo>
                    <a:pt x="57" y="29"/>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1143058" y="3499021"/>
              <a:ext cx="14933" cy="13120"/>
            </a:xfrm>
            <a:custGeom>
              <a:rect b="b" l="l" r="r" t="t"/>
              <a:pathLst>
                <a:path extrusionOk="0" h="152" w="173">
                  <a:moveTo>
                    <a:pt x="144" y="1"/>
                  </a:moveTo>
                  <a:lnTo>
                    <a:pt x="144" y="1"/>
                  </a:lnTo>
                  <a:cubicBezTo>
                    <a:pt x="144" y="1"/>
                    <a:pt x="115" y="1"/>
                    <a:pt x="58" y="58"/>
                  </a:cubicBezTo>
                  <a:cubicBezTo>
                    <a:pt x="1" y="115"/>
                    <a:pt x="1" y="144"/>
                    <a:pt x="1" y="144"/>
                  </a:cubicBezTo>
                  <a:cubicBezTo>
                    <a:pt x="1" y="149"/>
                    <a:pt x="3" y="151"/>
                    <a:pt x="7" y="151"/>
                  </a:cubicBezTo>
                  <a:cubicBezTo>
                    <a:pt x="22" y="151"/>
                    <a:pt x="64" y="110"/>
                    <a:pt x="87" y="86"/>
                  </a:cubicBezTo>
                  <a:cubicBezTo>
                    <a:pt x="144" y="58"/>
                    <a:pt x="173" y="29"/>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1150481" y="3500834"/>
              <a:ext cx="10013" cy="16228"/>
            </a:xfrm>
            <a:custGeom>
              <a:rect b="b" l="l" r="r" t="t"/>
              <a:pathLst>
                <a:path extrusionOk="0" h="188" w="116">
                  <a:moveTo>
                    <a:pt x="84" y="1"/>
                  </a:moveTo>
                  <a:cubicBezTo>
                    <a:pt x="76" y="1"/>
                    <a:pt x="53" y="47"/>
                    <a:pt x="29" y="94"/>
                  </a:cubicBezTo>
                  <a:cubicBezTo>
                    <a:pt x="1" y="123"/>
                    <a:pt x="1" y="180"/>
                    <a:pt x="1" y="180"/>
                  </a:cubicBezTo>
                  <a:cubicBezTo>
                    <a:pt x="6" y="185"/>
                    <a:pt x="11" y="187"/>
                    <a:pt x="17" y="187"/>
                  </a:cubicBezTo>
                  <a:cubicBezTo>
                    <a:pt x="40" y="187"/>
                    <a:pt x="63" y="141"/>
                    <a:pt x="87" y="94"/>
                  </a:cubicBezTo>
                  <a:cubicBezTo>
                    <a:pt x="87" y="37"/>
                    <a:pt x="115" y="8"/>
                    <a:pt x="87" y="8"/>
                  </a:cubicBezTo>
                  <a:cubicBezTo>
                    <a:pt x="87" y="3"/>
                    <a:pt x="86" y="1"/>
                    <a:pt x="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1157904" y="3501525"/>
              <a:ext cx="5006" cy="17350"/>
            </a:xfrm>
            <a:custGeom>
              <a:rect b="b" l="l" r="r" t="t"/>
              <a:pathLst>
                <a:path extrusionOk="0" h="201" w="58">
                  <a:moveTo>
                    <a:pt x="29" y="0"/>
                  </a:moveTo>
                  <a:cubicBezTo>
                    <a:pt x="1" y="0"/>
                    <a:pt x="1" y="29"/>
                    <a:pt x="1" y="86"/>
                  </a:cubicBezTo>
                  <a:cubicBezTo>
                    <a:pt x="1" y="143"/>
                    <a:pt x="1" y="200"/>
                    <a:pt x="29" y="200"/>
                  </a:cubicBezTo>
                  <a:cubicBezTo>
                    <a:pt x="58" y="200"/>
                    <a:pt x="58" y="172"/>
                    <a:pt x="58" y="86"/>
                  </a:cubicBezTo>
                  <a:cubicBezTo>
                    <a:pt x="58" y="29"/>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1162824" y="3499021"/>
              <a:ext cx="14933" cy="13379"/>
            </a:xfrm>
            <a:custGeom>
              <a:rect b="b" l="l" r="r" t="t"/>
              <a:pathLst>
                <a:path extrusionOk="0" h="155" w="173">
                  <a:moveTo>
                    <a:pt x="1" y="1"/>
                  </a:moveTo>
                  <a:cubicBezTo>
                    <a:pt x="1" y="29"/>
                    <a:pt x="29" y="58"/>
                    <a:pt x="58" y="86"/>
                  </a:cubicBezTo>
                  <a:cubicBezTo>
                    <a:pt x="100" y="128"/>
                    <a:pt x="127" y="155"/>
                    <a:pt x="149" y="155"/>
                  </a:cubicBezTo>
                  <a:cubicBezTo>
                    <a:pt x="157" y="155"/>
                    <a:pt x="165" y="151"/>
                    <a:pt x="173" y="144"/>
                  </a:cubicBezTo>
                  <a:cubicBezTo>
                    <a:pt x="173" y="144"/>
                    <a:pt x="144" y="86"/>
                    <a:pt x="115" y="58"/>
                  </a:cubicBezTo>
                  <a:cubicBezTo>
                    <a:pt x="58" y="29"/>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1165327" y="3497209"/>
              <a:ext cx="17350" cy="7941"/>
            </a:xfrm>
            <a:custGeom>
              <a:rect b="b" l="l" r="r" t="t"/>
              <a:pathLst>
                <a:path extrusionOk="0" h="92" w="201">
                  <a:moveTo>
                    <a:pt x="36" y="0"/>
                  </a:moveTo>
                  <a:cubicBezTo>
                    <a:pt x="15" y="0"/>
                    <a:pt x="0" y="7"/>
                    <a:pt x="0" y="22"/>
                  </a:cubicBezTo>
                  <a:cubicBezTo>
                    <a:pt x="0" y="22"/>
                    <a:pt x="29" y="50"/>
                    <a:pt x="86" y="79"/>
                  </a:cubicBezTo>
                  <a:cubicBezTo>
                    <a:pt x="105" y="88"/>
                    <a:pt x="125" y="91"/>
                    <a:pt x="141" y="91"/>
                  </a:cubicBezTo>
                  <a:cubicBezTo>
                    <a:pt x="175" y="91"/>
                    <a:pt x="201" y="79"/>
                    <a:pt x="201" y="79"/>
                  </a:cubicBezTo>
                  <a:cubicBezTo>
                    <a:pt x="201" y="50"/>
                    <a:pt x="172" y="22"/>
                    <a:pt x="115" y="22"/>
                  </a:cubicBezTo>
                  <a:cubicBezTo>
                    <a:pt x="86" y="7"/>
                    <a:pt x="58" y="0"/>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1165327" y="3491598"/>
              <a:ext cx="17350" cy="5006"/>
            </a:xfrm>
            <a:custGeom>
              <a:rect b="b" l="l" r="r" t="t"/>
              <a:pathLst>
                <a:path extrusionOk="0" h="58" w="201">
                  <a:moveTo>
                    <a:pt x="86" y="1"/>
                  </a:moveTo>
                  <a:cubicBezTo>
                    <a:pt x="29" y="1"/>
                    <a:pt x="0" y="29"/>
                    <a:pt x="0" y="58"/>
                  </a:cubicBezTo>
                  <a:lnTo>
                    <a:pt x="115" y="58"/>
                  </a:lnTo>
                  <a:cubicBezTo>
                    <a:pt x="172" y="29"/>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1162824" y="3484175"/>
              <a:ext cx="17436" cy="10013"/>
            </a:xfrm>
            <a:custGeom>
              <a:rect b="b" l="l" r="r" t="t"/>
              <a:pathLst>
                <a:path extrusionOk="0" h="116" w="202">
                  <a:moveTo>
                    <a:pt x="201" y="1"/>
                  </a:moveTo>
                  <a:lnTo>
                    <a:pt x="201" y="1"/>
                  </a:lnTo>
                  <a:cubicBezTo>
                    <a:pt x="201" y="1"/>
                    <a:pt x="144" y="1"/>
                    <a:pt x="87" y="29"/>
                  </a:cubicBezTo>
                  <a:cubicBezTo>
                    <a:pt x="58" y="58"/>
                    <a:pt x="1" y="87"/>
                    <a:pt x="29" y="115"/>
                  </a:cubicBezTo>
                  <a:cubicBezTo>
                    <a:pt x="29" y="115"/>
                    <a:pt x="87" y="115"/>
                    <a:pt x="115" y="87"/>
                  </a:cubicBezTo>
                  <a:cubicBezTo>
                    <a:pt x="173" y="58"/>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1162824" y="3476752"/>
              <a:ext cx="12430" cy="15623"/>
            </a:xfrm>
            <a:custGeom>
              <a:rect b="b" l="l" r="r" t="t"/>
              <a:pathLst>
                <a:path extrusionOk="0" h="181" w="144">
                  <a:moveTo>
                    <a:pt x="115" y="1"/>
                  </a:moveTo>
                  <a:lnTo>
                    <a:pt x="115" y="1"/>
                  </a:lnTo>
                  <a:cubicBezTo>
                    <a:pt x="115" y="1"/>
                    <a:pt x="87" y="30"/>
                    <a:pt x="29" y="87"/>
                  </a:cubicBezTo>
                  <a:cubicBezTo>
                    <a:pt x="1" y="115"/>
                    <a:pt x="1" y="173"/>
                    <a:pt x="1" y="173"/>
                  </a:cubicBezTo>
                  <a:cubicBezTo>
                    <a:pt x="1" y="178"/>
                    <a:pt x="3" y="180"/>
                    <a:pt x="7" y="180"/>
                  </a:cubicBezTo>
                  <a:cubicBezTo>
                    <a:pt x="22" y="180"/>
                    <a:pt x="64" y="139"/>
                    <a:pt x="87" y="115"/>
                  </a:cubicBezTo>
                  <a:cubicBezTo>
                    <a:pt x="115" y="58"/>
                    <a:pt x="144" y="30"/>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1160407" y="3474335"/>
              <a:ext cx="5006" cy="17350"/>
            </a:xfrm>
            <a:custGeom>
              <a:rect b="b" l="l" r="r" t="t"/>
              <a:pathLst>
                <a:path extrusionOk="0" h="201" w="58">
                  <a:moveTo>
                    <a:pt x="57" y="0"/>
                  </a:moveTo>
                  <a:cubicBezTo>
                    <a:pt x="57" y="0"/>
                    <a:pt x="29" y="58"/>
                    <a:pt x="0" y="86"/>
                  </a:cubicBezTo>
                  <a:lnTo>
                    <a:pt x="0" y="201"/>
                  </a:lnTo>
                  <a:cubicBezTo>
                    <a:pt x="0" y="201"/>
                    <a:pt x="29" y="172"/>
                    <a:pt x="57" y="115"/>
                  </a:cubicBezTo>
                  <a:cubicBezTo>
                    <a:pt x="57" y="58"/>
                    <a:pt x="57"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1152984" y="3473644"/>
              <a:ext cx="7510" cy="18040"/>
            </a:xfrm>
            <a:custGeom>
              <a:rect b="b" l="l" r="r" t="t"/>
              <a:pathLst>
                <a:path extrusionOk="0" h="209" w="87">
                  <a:moveTo>
                    <a:pt x="32" y="1"/>
                  </a:moveTo>
                  <a:cubicBezTo>
                    <a:pt x="30" y="1"/>
                    <a:pt x="29" y="3"/>
                    <a:pt x="29" y="8"/>
                  </a:cubicBezTo>
                  <a:cubicBezTo>
                    <a:pt x="0" y="8"/>
                    <a:pt x="0" y="66"/>
                    <a:pt x="29" y="94"/>
                  </a:cubicBezTo>
                  <a:cubicBezTo>
                    <a:pt x="29" y="151"/>
                    <a:pt x="58" y="209"/>
                    <a:pt x="58" y="209"/>
                  </a:cubicBezTo>
                  <a:cubicBezTo>
                    <a:pt x="86" y="209"/>
                    <a:pt x="86" y="151"/>
                    <a:pt x="58" y="94"/>
                  </a:cubicBezTo>
                  <a:cubicBezTo>
                    <a:pt x="58" y="47"/>
                    <a:pt x="39" y="1"/>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1145561" y="3476752"/>
              <a:ext cx="12430" cy="15623"/>
            </a:xfrm>
            <a:custGeom>
              <a:rect b="b" l="l" r="r" t="t"/>
              <a:pathLst>
                <a:path extrusionOk="0" h="181" w="144">
                  <a:moveTo>
                    <a:pt x="29" y="1"/>
                  </a:moveTo>
                  <a:cubicBezTo>
                    <a:pt x="1" y="1"/>
                    <a:pt x="29" y="58"/>
                    <a:pt x="58" y="115"/>
                  </a:cubicBezTo>
                  <a:cubicBezTo>
                    <a:pt x="81" y="139"/>
                    <a:pt x="104" y="180"/>
                    <a:pt x="127" y="180"/>
                  </a:cubicBezTo>
                  <a:cubicBezTo>
                    <a:pt x="133" y="180"/>
                    <a:pt x="138" y="178"/>
                    <a:pt x="144" y="173"/>
                  </a:cubicBezTo>
                  <a:cubicBezTo>
                    <a:pt x="144" y="173"/>
                    <a:pt x="144" y="115"/>
                    <a:pt x="86" y="87"/>
                  </a:cubicBezTo>
                  <a:cubicBezTo>
                    <a:pt x="58" y="30"/>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1138138" y="3483139"/>
              <a:ext cx="17436" cy="11049"/>
            </a:xfrm>
            <a:custGeom>
              <a:rect b="b" l="l" r="r" t="t"/>
              <a:pathLst>
                <a:path extrusionOk="0" h="128" w="202">
                  <a:moveTo>
                    <a:pt x="42" y="1"/>
                  </a:moveTo>
                  <a:cubicBezTo>
                    <a:pt x="34" y="1"/>
                    <a:pt x="29" y="4"/>
                    <a:pt x="29" y="13"/>
                  </a:cubicBezTo>
                  <a:cubicBezTo>
                    <a:pt x="1" y="41"/>
                    <a:pt x="58" y="70"/>
                    <a:pt x="115" y="99"/>
                  </a:cubicBezTo>
                  <a:cubicBezTo>
                    <a:pt x="144" y="127"/>
                    <a:pt x="201" y="127"/>
                    <a:pt x="201" y="127"/>
                  </a:cubicBezTo>
                  <a:cubicBezTo>
                    <a:pt x="201" y="99"/>
                    <a:pt x="172" y="70"/>
                    <a:pt x="115" y="41"/>
                  </a:cubicBezTo>
                  <a:cubicBezTo>
                    <a:pt x="95" y="21"/>
                    <a:pt x="60" y="1"/>
                    <a:pt x="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1135721" y="3492979"/>
              <a:ext cx="19853" cy="3625"/>
            </a:xfrm>
            <a:custGeom>
              <a:rect b="b" l="l" r="r" t="t"/>
              <a:pathLst>
                <a:path extrusionOk="0" h="42" w="230">
                  <a:moveTo>
                    <a:pt x="67" y="1"/>
                  </a:moveTo>
                  <a:cubicBezTo>
                    <a:pt x="41" y="1"/>
                    <a:pt x="29" y="13"/>
                    <a:pt x="29" y="13"/>
                  </a:cubicBezTo>
                  <a:cubicBezTo>
                    <a:pt x="0" y="13"/>
                    <a:pt x="57" y="42"/>
                    <a:pt x="115" y="42"/>
                  </a:cubicBezTo>
                  <a:lnTo>
                    <a:pt x="229" y="42"/>
                  </a:lnTo>
                  <a:cubicBezTo>
                    <a:pt x="229" y="42"/>
                    <a:pt x="172" y="13"/>
                    <a:pt x="115" y="13"/>
                  </a:cubicBezTo>
                  <a:cubicBezTo>
                    <a:pt x="95" y="4"/>
                    <a:pt x="80" y="1"/>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1138138" y="3496518"/>
              <a:ext cx="17436" cy="6905"/>
            </a:xfrm>
            <a:custGeom>
              <a:rect b="b" l="l" r="r" t="t"/>
              <a:pathLst>
                <a:path extrusionOk="0" h="80" w="202">
                  <a:moveTo>
                    <a:pt x="87" y="1"/>
                  </a:moveTo>
                  <a:cubicBezTo>
                    <a:pt x="29" y="1"/>
                    <a:pt x="1" y="58"/>
                    <a:pt x="1" y="58"/>
                  </a:cubicBezTo>
                  <a:cubicBezTo>
                    <a:pt x="1" y="72"/>
                    <a:pt x="15" y="80"/>
                    <a:pt x="36" y="80"/>
                  </a:cubicBezTo>
                  <a:cubicBezTo>
                    <a:pt x="58" y="80"/>
                    <a:pt x="87" y="72"/>
                    <a:pt x="115" y="58"/>
                  </a:cubicBezTo>
                  <a:cubicBezTo>
                    <a:pt x="172" y="58"/>
                    <a:pt x="201" y="30"/>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1152984" y="3488145"/>
              <a:ext cx="15710" cy="14501"/>
            </a:xfrm>
            <a:custGeom>
              <a:rect b="b" l="l" r="r" t="t"/>
              <a:pathLst>
                <a:path extrusionOk="0" h="168" w="182">
                  <a:moveTo>
                    <a:pt x="88" y="0"/>
                  </a:moveTo>
                  <a:cubicBezTo>
                    <a:pt x="77" y="0"/>
                    <a:pt x="66" y="4"/>
                    <a:pt x="58" y="12"/>
                  </a:cubicBezTo>
                  <a:cubicBezTo>
                    <a:pt x="0" y="41"/>
                    <a:pt x="0" y="98"/>
                    <a:pt x="0" y="127"/>
                  </a:cubicBezTo>
                  <a:cubicBezTo>
                    <a:pt x="19" y="155"/>
                    <a:pt x="48" y="168"/>
                    <a:pt x="76" y="168"/>
                  </a:cubicBezTo>
                  <a:cubicBezTo>
                    <a:pt x="131" y="168"/>
                    <a:pt x="182" y="117"/>
                    <a:pt x="143" y="41"/>
                  </a:cubicBezTo>
                  <a:cubicBezTo>
                    <a:pt x="143" y="20"/>
                    <a:pt x="115" y="0"/>
                    <a:pt x="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1157904" y="3488145"/>
              <a:ext cx="10013" cy="15278"/>
            </a:xfrm>
            <a:custGeom>
              <a:rect b="b" l="l" r="r" t="t"/>
              <a:pathLst>
                <a:path extrusionOk="0" h="177" w="116">
                  <a:moveTo>
                    <a:pt x="26" y="0"/>
                  </a:moveTo>
                  <a:cubicBezTo>
                    <a:pt x="17" y="0"/>
                    <a:pt x="9" y="4"/>
                    <a:pt x="1" y="12"/>
                  </a:cubicBezTo>
                  <a:cubicBezTo>
                    <a:pt x="1" y="12"/>
                    <a:pt x="29" y="41"/>
                    <a:pt x="29" y="41"/>
                  </a:cubicBezTo>
                  <a:cubicBezTo>
                    <a:pt x="58" y="98"/>
                    <a:pt x="29" y="155"/>
                    <a:pt x="1" y="155"/>
                  </a:cubicBezTo>
                  <a:cubicBezTo>
                    <a:pt x="15" y="169"/>
                    <a:pt x="22" y="177"/>
                    <a:pt x="29" y="177"/>
                  </a:cubicBezTo>
                  <a:cubicBezTo>
                    <a:pt x="36" y="177"/>
                    <a:pt x="44" y="169"/>
                    <a:pt x="58" y="155"/>
                  </a:cubicBezTo>
                  <a:cubicBezTo>
                    <a:pt x="86" y="127"/>
                    <a:pt x="115" y="98"/>
                    <a:pt x="86" y="41"/>
                  </a:cubicBezTo>
                  <a:cubicBezTo>
                    <a:pt x="66" y="20"/>
                    <a:pt x="46"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1041808" y="3711447"/>
              <a:ext cx="7510" cy="15623"/>
            </a:xfrm>
            <a:custGeom>
              <a:rect b="b" l="l" r="r" t="t"/>
              <a:pathLst>
                <a:path extrusionOk="0" h="181" w="87">
                  <a:moveTo>
                    <a:pt x="1" y="1"/>
                  </a:moveTo>
                  <a:cubicBezTo>
                    <a:pt x="1" y="1"/>
                    <a:pt x="1" y="58"/>
                    <a:pt x="1" y="87"/>
                  </a:cubicBezTo>
                  <a:cubicBezTo>
                    <a:pt x="1" y="133"/>
                    <a:pt x="39" y="180"/>
                    <a:pt x="53" y="180"/>
                  </a:cubicBezTo>
                  <a:cubicBezTo>
                    <a:pt x="56" y="180"/>
                    <a:pt x="58" y="178"/>
                    <a:pt x="58" y="172"/>
                  </a:cubicBezTo>
                  <a:cubicBezTo>
                    <a:pt x="86" y="172"/>
                    <a:pt x="86" y="144"/>
                    <a:pt x="58" y="87"/>
                  </a:cubicBezTo>
                  <a:cubicBezTo>
                    <a:pt x="29" y="29"/>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1022041" y="3709031"/>
              <a:ext cx="14933" cy="13379"/>
            </a:xfrm>
            <a:custGeom>
              <a:rect b="b" l="l" r="r" t="t"/>
              <a:pathLst>
                <a:path extrusionOk="0" h="155" w="173">
                  <a:moveTo>
                    <a:pt x="144" y="0"/>
                  </a:moveTo>
                  <a:cubicBezTo>
                    <a:pt x="144" y="0"/>
                    <a:pt x="115" y="0"/>
                    <a:pt x="58" y="57"/>
                  </a:cubicBezTo>
                  <a:cubicBezTo>
                    <a:pt x="29" y="115"/>
                    <a:pt x="1" y="143"/>
                    <a:pt x="1" y="143"/>
                  </a:cubicBezTo>
                  <a:cubicBezTo>
                    <a:pt x="8" y="151"/>
                    <a:pt x="16" y="154"/>
                    <a:pt x="24" y="154"/>
                  </a:cubicBezTo>
                  <a:cubicBezTo>
                    <a:pt x="45" y="154"/>
                    <a:pt x="65" y="128"/>
                    <a:pt x="86" y="86"/>
                  </a:cubicBezTo>
                  <a:cubicBezTo>
                    <a:pt x="144" y="57"/>
                    <a:pt x="172" y="29"/>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1026961" y="3711447"/>
              <a:ext cx="12430" cy="17436"/>
            </a:xfrm>
            <a:custGeom>
              <a:rect b="b" l="l" r="r" t="t"/>
              <a:pathLst>
                <a:path extrusionOk="0" h="202" w="144">
                  <a:moveTo>
                    <a:pt x="115" y="1"/>
                  </a:moveTo>
                  <a:cubicBezTo>
                    <a:pt x="87" y="1"/>
                    <a:pt x="58" y="29"/>
                    <a:pt x="29" y="87"/>
                  </a:cubicBezTo>
                  <a:cubicBezTo>
                    <a:pt x="1" y="144"/>
                    <a:pt x="1" y="172"/>
                    <a:pt x="29" y="201"/>
                  </a:cubicBezTo>
                  <a:cubicBezTo>
                    <a:pt x="58" y="201"/>
                    <a:pt x="87" y="172"/>
                    <a:pt x="115" y="115"/>
                  </a:cubicBezTo>
                  <a:cubicBezTo>
                    <a:pt x="115" y="58"/>
                    <a:pt x="144"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1036888" y="3711447"/>
              <a:ext cx="5006" cy="17436"/>
            </a:xfrm>
            <a:custGeom>
              <a:rect b="b" l="l" r="r" t="t"/>
              <a:pathLst>
                <a:path extrusionOk="0" h="202" w="58">
                  <a:moveTo>
                    <a:pt x="29" y="1"/>
                  </a:moveTo>
                  <a:cubicBezTo>
                    <a:pt x="0" y="1"/>
                    <a:pt x="0" y="58"/>
                    <a:pt x="0" y="115"/>
                  </a:cubicBezTo>
                  <a:cubicBezTo>
                    <a:pt x="0" y="172"/>
                    <a:pt x="0" y="201"/>
                    <a:pt x="29" y="201"/>
                  </a:cubicBezTo>
                  <a:cubicBezTo>
                    <a:pt x="58" y="201"/>
                    <a:pt x="58" y="172"/>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1041808" y="3709031"/>
              <a:ext cx="14933" cy="13379"/>
            </a:xfrm>
            <a:custGeom>
              <a:rect b="b" l="l" r="r" t="t"/>
              <a:pathLst>
                <a:path extrusionOk="0" h="155" w="173">
                  <a:moveTo>
                    <a:pt x="1" y="0"/>
                  </a:moveTo>
                  <a:cubicBezTo>
                    <a:pt x="1" y="29"/>
                    <a:pt x="29" y="57"/>
                    <a:pt x="86" y="86"/>
                  </a:cubicBezTo>
                  <a:cubicBezTo>
                    <a:pt x="107" y="128"/>
                    <a:pt x="144" y="154"/>
                    <a:pt x="162" y="154"/>
                  </a:cubicBezTo>
                  <a:cubicBezTo>
                    <a:pt x="168" y="154"/>
                    <a:pt x="172" y="151"/>
                    <a:pt x="172" y="143"/>
                  </a:cubicBezTo>
                  <a:cubicBezTo>
                    <a:pt x="172" y="143"/>
                    <a:pt x="144" y="86"/>
                    <a:pt x="115" y="57"/>
                  </a:cubicBezTo>
                  <a:cubicBezTo>
                    <a:pt x="58" y="29"/>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1044311" y="3707132"/>
              <a:ext cx="17350" cy="8028"/>
            </a:xfrm>
            <a:custGeom>
              <a:rect b="b" l="l" r="r" t="t"/>
              <a:pathLst>
                <a:path extrusionOk="0" h="93" w="201">
                  <a:moveTo>
                    <a:pt x="36" y="1"/>
                  </a:moveTo>
                  <a:cubicBezTo>
                    <a:pt x="14" y="1"/>
                    <a:pt x="0" y="8"/>
                    <a:pt x="0" y="22"/>
                  </a:cubicBezTo>
                  <a:cubicBezTo>
                    <a:pt x="0" y="51"/>
                    <a:pt x="29" y="51"/>
                    <a:pt x="86" y="79"/>
                  </a:cubicBezTo>
                  <a:cubicBezTo>
                    <a:pt x="124" y="79"/>
                    <a:pt x="162" y="92"/>
                    <a:pt x="184" y="92"/>
                  </a:cubicBezTo>
                  <a:cubicBezTo>
                    <a:pt x="194" y="92"/>
                    <a:pt x="200" y="89"/>
                    <a:pt x="200" y="79"/>
                  </a:cubicBezTo>
                  <a:cubicBezTo>
                    <a:pt x="200" y="51"/>
                    <a:pt x="172" y="22"/>
                    <a:pt x="115" y="22"/>
                  </a:cubicBezTo>
                  <a:cubicBezTo>
                    <a:pt x="86" y="8"/>
                    <a:pt x="57" y="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1044311" y="3701607"/>
              <a:ext cx="17350" cy="5006"/>
            </a:xfrm>
            <a:custGeom>
              <a:rect b="b" l="l" r="r" t="t"/>
              <a:pathLst>
                <a:path extrusionOk="0" h="58" w="201">
                  <a:moveTo>
                    <a:pt x="86" y="0"/>
                  </a:moveTo>
                  <a:cubicBezTo>
                    <a:pt x="29" y="0"/>
                    <a:pt x="0" y="29"/>
                    <a:pt x="0" y="58"/>
                  </a:cubicBezTo>
                  <a:lnTo>
                    <a:pt x="115" y="58"/>
                  </a:lnTo>
                  <a:cubicBezTo>
                    <a:pt x="172" y="29"/>
                    <a:pt x="200" y="29"/>
                    <a:pt x="2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1041808" y="3694184"/>
              <a:ext cx="17350" cy="9927"/>
            </a:xfrm>
            <a:custGeom>
              <a:rect b="b" l="l" r="r" t="t"/>
              <a:pathLst>
                <a:path extrusionOk="0" h="115" w="201">
                  <a:moveTo>
                    <a:pt x="201" y="0"/>
                  </a:moveTo>
                  <a:lnTo>
                    <a:pt x="201" y="0"/>
                  </a:lnTo>
                  <a:cubicBezTo>
                    <a:pt x="201" y="0"/>
                    <a:pt x="144" y="0"/>
                    <a:pt x="115" y="29"/>
                  </a:cubicBezTo>
                  <a:cubicBezTo>
                    <a:pt x="58" y="58"/>
                    <a:pt x="1" y="86"/>
                    <a:pt x="29" y="115"/>
                  </a:cubicBezTo>
                  <a:cubicBezTo>
                    <a:pt x="29" y="115"/>
                    <a:pt x="86" y="115"/>
                    <a:pt x="115" y="86"/>
                  </a:cubicBezTo>
                  <a:cubicBezTo>
                    <a:pt x="172" y="58"/>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1041808" y="3689264"/>
              <a:ext cx="12430" cy="14847"/>
            </a:xfrm>
            <a:custGeom>
              <a:rect b="b" l="l" r="r" t="t"/>
              <a:pathLst>
                <a:path extrusionOk="0" h="172" w="144">
                  <a:moveTo>
                    <a:pt x="144" y="0"/>
                  </a:moveTo>
                  <a:cubicBezTo>
                    <a:pt x="115" y="0"/>
                    <a:pt x="86" y="0"/>
                    <a:pt x="58" y="57"/>
                  </a:cubicBezTo>
                  <a:cubicBezTo>
                    <a:pt x="1" y="115"/>
                    <a:pt x="1" y="172"/>
                    <a:pt x="1" y="172"/>
                  </a:cubicBezTo>
                  <a:cubicBezTo>
                    <a:pt x="1" y="172"/>
                    <a:pt x="58" y="143"/>
                    <a:pt x="86" y="86"/>
                  </a:cubicBezTo>
                  <a:cubicBezTo>
                    <a:pt x="115" y="57"/>
                    <a:pt x="144" y="0"/>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1041808" y="3684258"/>
              <a:ext cx="5006" cy="17436"/>
            </a:xfrm>
            <a:custGeom>
              <a:rect b="b" l="l" r="r" t="t"/>
              <a:pathLst>
                <a:path extrusionOk="0" h="202" w="58">
                  <a:moveTo>
                    <a:pt x="29" y="1"/>
                  </a:moveTo>
                  <a:cubicBezTo>
                    <a:pt x="29" y="1"/>
                    <a:pt x="1" y="30"/>
                    <a:pt x="1" y="87"/>
                  </a:cubicBezTo>
                  <a:lnTo>
                    <a:pt x="1" y="201"/>
                  </a:lnTo>
                  <a:cubicBezTo>
                    <a:pt x="1" y="201"/>
                    <a:pt x="29" y="173"/>
                    <a:pt x="29" y="115"/>
                  </a:cubicBezTo>
                  <a:cubicBezTo>
                    <a:pt x="58" y="58"/>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1034385" y="3684258"/>
              <a:ext cx="5006" cy="17436"/>
            </a:xfrm>
            <a:custGeom>
              <a:rect b="b" l="l" r="r" t="t"/>
              <a:pathLst>
                <a:path extrusionOk="0" h="202" w="58">
                  <a:moveTo>
                    <a:pt x="1" y="1"/>
                  </a:moveTo>
                  <a:cubicBezTo>
                    <a:pt x="1" y="1"/>
                    <a:pt x="1" y="58"/>
                    <a:pt x="1" y="115"/>
                  </a:cubicBezTo>
                  <a:cubicBezTo>
                    <a:pt x="1" y="173"/>
                    <a:pt x="29" y="201"/>
                    <a:pt x="58" y="201"/>
                  </a:cubicBezTo>
                  <a:cubicBezTo>
                    <a:pt x="58" y="201"/>
                    <a:pt x="58" y="144"/>
                    <a:pt x="58" y="87"/>
                  </a:cubicBezTo>
                  <a:cubicBezTo>
                    <a:pt x="58" y="30"/>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1024544" y="3686070"/>
              <a:ext cx="12430" cy="15623"/>
            </a:xfrm>
            <a:custGeom>
              <a:rect b="b" l="l" r="r" t="t"/>
              <a:pathLst>
                <a:path extrusionOk="0" h="181" w="144">
                  <a:moveTo>
                    <a:pt x="32" y="1"/>
                  </a:moveTo>
                  <a:cubicBezTo>
                    <a:pt x="30" y="1"/>
                    <a:pt x="29" y="3"/>
                    <a:pt x="29" y="9"/>
                  </a:cubicBezTo>
                  <a:cubicBezTo>
                    <a:pt x="0" y="9"/>
                    <a:pt x="29" y="66"/>
                    <a:pt x="57" y="94"/>
                  </a:cubicBezTo>
                  <a:cubicBezTo>
                    <a:pt x="86" y="152"/>
                    <a:pt x="115" y="180"/>
                    <a:pt x="143" y="180"/>
                  </a:cubicBezTo>
                  <a:cubicBezTo>
                    <a:pt x="143" y="180"/>
                    <a:pt x="143" y="123"/>
                    <a:pt x="86" y="66"/>
                  </a:cubicBezTo>
                  <a:cubicBezTo>
                    <a:pt x="63" y="43"/>
                    <a:pt x="40" y="1"/>
                    <a:pt x="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1019538" y="3694184"/>
              <a:ext cx="14933" cy="9927"/>
            </a:xfrm>
            <a:custGeom>
              <a:rect b="b" l="l" r="r" t="t"/>
              <a:pathLst>
                <a:path extrusionOk="0" h="115" w="173">
                  <a:moveTo>
                    <a:pt x="1" y="0"/>
                  </a:moveTo>
                  <a:cubicBezTo>
                    <a:pt x="1" y="0"/>
                    <a:pt x="30" y="58"/>
                    <a:pt x="87" y="86"/>
                  </a:cubicBezTo>
                  <a:cubicBezTo>
                    <a:pt x="115" y="115"/>
                    <a:pt x="173" y="115"/>
                    <a:pt x="173" y="115"/>
                  </a:cubicBezTo>
                  <a:cubicBezTo>
                    <a:pt x="173" y="86"/>
                    <a:pt x="144" y="58"/>
                    <a:pt x="115" y="29"/>
                  </a:cubicBezTo>
                  <a:cubicBezTo>
                    <a:pt x="58" y="0"/>
                    <a:pt x="1"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1017121" y="3702988"/>
              <a:ext cx="17350" cy="3625"/>
            </a:xfrm>
            <a:custGeom>
              <a:rect b="b" l="l" r="r" t="t"/>
              <a:pathLst>
                <a:path extrusionOk="0" h="42" w="201">
                  <a:moveTo>
                    <a:pt x="60" y="0"/>
                  </a:moveTo>
                  <a:cubicBezTo>
                    <a:pt x="26" y="0"/>
                    <a:pt x="0" y="13"/>
                    <a:pt x="0" y="13"/>
                  </a:cubicBezTo>
                  <a:cubicBezTo>
                    <a:pt x="0" y="13"/>
                    <a:pt x="29" y="42"/>
                    <a:pt x="86" y="42"/>
                  </a:cubicBezTo>
                  <a:lnTo>
                    <a:pt x="201" y="42"/>
                  </a:lnTo>
                  <a:cubicBezTo>
                    <a:pt x="201" y="42"/>
                    <a:pt x="172" y="13"/>
                    <a:pt x="115" y="13"/>
                  </a:cubicBezTo>
                  <a:cubicBezTo>
                    <a:pt x="96" y="3"/>
                    <a:pt x="77"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1017121" y="3707909"/>
              <a:ext cx="17350" cy="5524"/>
            </a:xfrm>
            <a:custGeom>
              <a:rect b="b" l="l" r="r" t="t"/>
              <a:pathLst>
                <a:path extrusionOk="0" h="64" w="201">
                  <a:moveTo>
                    <a:pt x="184" y="0"/>
                  </a:moveTo>
                  <a:cubicBezTo>
                    <a:pt x="163" y="0"/>
                    <a:pt x="124" y="13"/>
                    <a:pt x="86" y="13"/>
                  </a:cubicBezTo>
                  <a:cubicBezTo>
                    <a:pt x="29" y="13"/>
                    <a:pt x="0" y="42"/>
                    <a:pt x="0" y="42"/>
                  </a:cubicBezTo>
                  <a:cubicBezTo>
                    <a:pt x="0" y="56"/>
                    <a:pt x="15" y="63"/>
                    <a:pt x="36" y="63"/>
                  </a:cubicBezTo>
                  <a:cubicBezTo>
                    <a:pt x="58" y="63"/>
                    <a:pt x="86" y="56"/>
                    <a:pt x="115" y="42"/>
                  </a:cubicBezTo>
                  <a:cubicBezTo>
                    <a:pt x="172" y="42"/>
                    <a:pt x="201" y="13"/>
                    <a:pt x="201" y="13"/>
                  </a:cubicBezTo>
                  <a:cubicBezTo>
                    <a:pt x="201" y="4"/>
                    <a:pt x="194" y="0"/>
                    <a:pt x="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1019538" y="3709031"/>
              <a:ext cx="17436" cy="8459"/>
            </a:xfrm>
            <a:custGeom>
              <a:rect b="b" l="l" r="r" t="t"/>
              <a:pathLst>
                <a:path extrusionOk="0" h="98" w="202">
                  <a:moveTo>
                    <a:pt x="173" y="0"/>
                  </a:moveTo>
                  <a:cubicBezTo>
                    <a:pt x="173" y="0"/>
                    <a:pt x="115" y="0"/>
                    <a:pt x="87" y="29"/>
                  </a:cubicBezTo>
                  <a:cubicBezTo>
                    <a:pt x="30" y="57"/>
                    <a:pt x="1" y="86"/>
                    <a:pt x="1" y="86"/>
                  </a:cubicBezTo>
                  <a:cubicBezTo>
                    <a:pt x="1" y="94"/>
                    <a:pt x="6" y="98"/>
                    <a:pt x="14" y="98"/>
                  </a:cubicBezTo>
                  <a:cubicBezTo>
                    <a:pt x="34" y="98"/>
                    <a:pt x="75" y="78"/>
                    <a:pt x="115" y="57"/>
                  </a:cubicBezTo>
                  <a:cubicBezTo>
                    <a:pt x="144" y="57"/>
                    <a:pt x="201" y="0"/>
                    <a:pt x="1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1024544" y="3710498"/>
              <a:ext cx="12430" cy="14415"/>
            </a:xfrm>
            <a:custGeom>
              <a:rect b="b" l="l" r="r" t="t"/>
              <a:pathLst>
                <a:path extrusionOk="0" h="167" w="144">
                  <a:moveTo>
                    <a:pt x="120" y="1"/>
                  </a:moveTo>
                  <a:cubicBezTo>
                    <a:pt x="99" y="1"/>
                    <a:pt x="78" y="27"/>
                    <a:pt x="57" y="69"/>
                  </a:cubicBezTo>
                  <a:cubicBezTo>
                    <a:pt x="29" y="126"/>
                    <a:pt x="0" y="155"/>
                    <a:pt x="0" y="155"/>
                  </a:cubicBezTo>
                  <a:cubicBezTo>
                    <a:pt x="8" y="163"/>
                    <a:pt x="16" y="166"/>
                    <a:pt x="23" y="166"/>
                  </a:cubicBezTo>
                  <a:cubicBezTo>
                    <a:pt x="44" y="166"/>
                    <a:pt x="65" y="140"/>
                    <a:pt x="86" y="98"/>
                  </a:cubicBezTo>
                  <a:cubicBezTo>
                    <a:pt x="115" y="40"/>
                    <a:pt x="143" y="12"/>
                    <a:pt x="143" y="12"/>
                  </a:cubicBezTo>
                  <a:cubicBezTo>
                    <a:pt x="136" y="4"/>
                    <a:pt x="128" y="1"/>
                    <a:pt x="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1031968" y="3711447"/>
              <a:ext cx="7423" cy="17436"/>
            </a:xfrm>
            <a:custGeom>
              <a:rect b="b" l="l" r="r" t="t"/>
              <a:pathLst>
                <a:path extrusionOk="0" h="202" w="86">
                  <a:moveTo>
                    <a:pt x="86" y="1"/>
                  </a:moveTo>
                  <a:cubicBezTo>
                    <a:pt x="86" y="1"/>
                    <a:pt x="29" y="29"/>
                    <a:pt x="29" y="87"/>
                  </a:cubicBezTo>
                  <a:cubicBezTo>
                    <a:pt x="0" y="144"/>
                    <a:pt x="29" y="201"/>
                    <a:pt x="29" y="201"/>
                  </a:cubicBezTo>
                  <a:cubicBezTo>
                    <a:pt x="29" y="201"/>
                    <a:pt x="57" y="172"/>
                    <a:pt x="86" y="115"/>
                  </a:cubicBezTo>
                  <a:lnTo>
                    <a:pt x="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1039305" y="3711447"/>
              <a:ext cx="5093" cy="17436"/>
            </a:xfrm>
            <a:custGeom>
              <a:rect b="b" l="l" r="r" t="t"/>
              <a:pathLst>
                <a:path extrusionOk="0" h="202" w="59">
                  <a:moveTo>
                    <a:pt x="1" y="1"/>
                  </a:moveTo>
                  <a:cubicBezTo>
                    <a:pt x="1" y="1"/>
                    <a:pt x="1" y="58"/>
                    <a:pt x="1" y="115"/>
                  </a:cubicBezTo>
                  <a:cubicBezTo>
                    <a:pt x="1" y="172"/>
                    <a:pt x="30" y="201"/>
                    <a:pt x="58" y="201"/>
                  </a:cubicBezTo>
                  <a:cubicBezTo>
                    <a:pt x="58" y="201"/>
                    <a:pt x="58" y="172"/>
                    <a:pt x="58" y="87"/>
                  </a:cubicBezTo>
                  <a:cubicBezTo>
                    <a:pt x="58" y="29"/>
                    <a:pt x="3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1041808" y="3710498"/>
              <a:ext cx="12430" cy="15882"/>
            </a:xfrm>
            <a:custGeom>
              <a:rect b="b" l="l" r="r" t="t"/>
              <a:pathLst>
                <a:path extrusionOk="0" h="184" w="144">
                  <a:moveTo>
                    <a:pt x="24" y="1"/>
                  </a:moveTo>
                  <a:cubicBezTo>
                    <a:pt x="16" y="1"/>
                    <a:pt x="8" y="4"/>
                    <a:pt x="1" y="12"/>
                  </a:cubicBezTo>
                  <a:cubicBezTo>
                    <a:pt x="1" y="12"/>
                    <a:pt x="1" y="40"/>
                    <a:pt x="29" y="98"/>
                  </a:cubicBezTo>
                  <a:cubicBezTo>
                    <a:pt x="86" y="155"/>
                    <a:pt x="115" y="183"/>
                    <a:pt x="115" y="183"/>
                  </a:cubicBezTo>
                  <a:cubicBezTo>
                    <a:pt x="144" y="155"/>
                    <a:pt x="115" y="126"/>
                    <a:pt x="86" y="69"/>
                  </a:cubicBezTo>
                  <a:cubicBezTo>
                    <a:pt x="65" y="27"/>
                    <a:pt x="44"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1044311" y="3709031"/>
              <a:ext cx="14847" cy="9927"/>
            </a:xfrm>
            <a:custGeom>
              <a:rect b="b" l="l" r="r" t="t"/>
              <a:pathLst>
                <a:path extrusionOk="0" h="115" w="172">
                  <a:moveTo>
                    <a:pt x="0" y="0"/>
                  </a:moveTo>
                  <a:cubicBezTo>
                    <a:pt x="0" y="0"/>
                    <a:pt x="29" y="57"/>
                    <a:pt x="57" y="86"/>
                  </a:cubicBezTo>
                  <a:cubicBezTo>
                    <a:pt x="115" y="115"/>
                    <a:pt x="172" y="115"/>
                    <a:pt x="172" y="115"/>
                  </a:cubicBezTo>
                  <a:cubicBezTo>
                    <a:pt x="172" y="86"/>
                    <a:pt x="143" y="57"/>
                    <a:pt x="86" y="29"/>
                  </a:cubicBezTo>
                  <a:cubicBezTo>
                    <a:pt x="57" y="0"/>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1044311" y="3706527"/>
              <a:ext cx="17350" cy="3625"/>
            </a:xfrm>
            <a:custGeom>
              <a:rect b="b" l="l" r="r" t="t"/>
              <a:pathLst>
                <a:path extrusionOk="0" h="42" w="201">
                  <a:moveTo>
                    <a:pt x="0" y="1"/>
                  </a:moveTo>
                  <a:cubicBezTo>
                    <a:pt x="0" y="1"/>
                    <a:pt x="29" y="29"/>
                    <a:pt x="86" y="29"/>
                  </a:cubicBezTo>
                  <a:cubicBezTo>
                    <a:pt x="105" y="39"/>
                    <a:pt x="124" y="42"/>
                    <a:pt x="141" y="42"/>
                  </a:cubicBezTo>
                  <a:cubicBezTo>
                    <a:pt x="175" y="42"/>
                    <a:pt x="200" y="29"/>
                    <a:pt x="200" y="29"/>
                  </a:cubicBezTo>
                  <a:cubicBezTo>
                    <a:pt x="200" y="29"/>
                    <a:pt x="172"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1044311" y="3699708"/>
              <a:ext cx="17350" cy="5524"/>
            </a:xfrm>
            <a:custGeom>
              <a:rect b="b" l="l" r="r" t="t"/>
              <a:pathLst>
                <a:path extrusionOk="0" h="64" w="201">
                  <a:moveTo>
                    <a:pt x="165" y="1"/>
                  </a:moveTo>
                  <a:cubicBezTo>
                    <a:pt x="143" y="1"/>
                    <a:pt x="115" y="8"/>
                    <a:pt x="86" y="22"/>
                  </a:cubicBezTo>
                  <a:cubicBezTo>
                    <a:pt x="29" y="22"/>
                    <a:pt x="0" y="51"/>
                    <a:pt x="0" y="51"/>
                  </a:cubicBezTo>
                  <a:cubicBezTo>
                    <a:pt x="0" y="60"/>
                    <a:pt x="7" y="64"/>
                    <a:pt x="17" y="64"/>
                  </a:cubicBezTo>
                  <a:cubicBezTo>
                    <a:pt x="38" y="64"/>
                    <a:pt x="76" y="51"/>
                    <a:pt x="115" y="51"/>
                  </a:cubicBezTo>
                  <a:cubicBezTo>
                    <a:pt x="172" y="51"/>
                    <a:pt x="200" y="22"/>
                    <a:pt x="200" y="22"/>
                  </a:cubicBezTo>
                  <a:cubicBezTo>
                    <a:pt x="200" y="8"/>
                    <a:pt x="186" y="1"/>
                    <a:pt x="1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1041808" y="3690645"/>
              <a:ext cx="17350" cy="12084"/>
            </a:xfrm>
            <a:custGeom>
              <a:rect b="b" l="l" r="r" t="t"/>
              <a:pathLst>
                <a:path extrusionOk="0" h="140" w="201">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72" y="41"/>
                    <a:pt x="201" y="13"/>
                    <a:pt x="172" y="13"/>
                  </a:cubicBezTo>
                  <a:cubicBezTo>
                    <a:pt x="172" y="4"/>
                    <a:pt x="167" y="1"/>
                    <a:pt x="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1041808" y="3686070"/>
              <a:ext cx="10013" cy="15623"/>
            </a:xfrm>
            <a:custGeom>
              <a:rect b="b" l="l" r="r" t="t"/>
              <a:pathLst>
                <a:path extrusionOk="0" h="181" w="116">
                  <a:moveTo>
                    <a:pt x="83" y="1"/>
                  </a:moveTo>
                  <a:cubicBezTo>
                    <a:pt x="75" y="1"/>
                    <a:pt x="52" y="43"/>
                    <a:pt x="29" y="66"/>
                  </a:cubicBezTo>
                  <a:cubicBezTo>
                    <a:pt x="1" y="123"/>
                    <a:pt x="1" y="180"/>
                    <a:pt x="1" y="180"/>
                  </a:cubicBezTo>
                  <a:cubicBezTo>
                    <a:pt x="1" y="180"/>
                    <a:pt x="58" y="152"/>
                    <a:pt x="58" y="94"/>
                  </a:cubicBezTo>
                  <a:cubicBezTo>
                    <a:pt x="86" y="66"/>
                    <a:pt x="115" y="9"/>
                    <a:pt x="86" y="9"/>
                  </a:cubicBezTo>
                  <a:cubicBezTo>
                    <a:pt x="86" y="3"/>
                    <a:pt x="85"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1036888" y="3684258"/>
              <a:ext cx="5006" cy="17436"/>
            </a:xfrm>
            <a:custGeom>
              <a:rect b="b" l="l" r="r" t="t"/>
              <a:pathLst>
                <a:path extrusionOk="0" h="202" w="58">
                  <a:moveTo>
                    <a:pt x="58" y="1"/>
                  </a:moveTo>
                  <a:cubicBezTo>
                    <a:pt x="29" y="1"/>
                    <a:pt x="29" y="30"/>
                    <a:pt x="0" y="87"/>
                  </a:cubicBezTo>
                  <a:cubicBezTo>
                    <a:pt x="0" y="144"/>
                    <a:pt x="0" y="201"/>
                    <a:pt x="29" y="201"/>
                  </a:cubicBezTo>
                  <a:cubicBezTo>
                    <a:pt x="58" y="201"/>
                    <a:pt x="58" y="144"/>
                    <a:pt x="58" y="87"/>
                  </a:cubicBezTo>
                  <a:cubicBezTo>
                    <a:pt x="58" y="30"/>
                    <a:pt x="5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5"/>
            <p:cNvSpPr/>
            <p:nvPr/>
          </p:nvSpPr>
          <p:spPr>
            <a:xfrm>
              <a:off x="1029465" y="3686070"/>
              <a:ext cx="9927" cy="16228"/>
            </a:xfrm>
            <a:custGeom>
              <a:rect b="b" l="l" r="r" t="t"/>
              <a:pathLst>
                <a:path extrusionOk="0" h="188" w="115">
                  <a:moveTo>
                    <a:pt x="45" y="1"/>
                  </a:moveTo>
                  <a:cubicBezTo>
                    <a:pt x="40" y="1"/>
                    <a:pt x="34" y="3"/>
                    <a:pt x="29" y="9"/>
                  </a:cubicBezTo>
                  <a:cubicBezTo>
                    <a:pt x="29" y="9"/>
                    <a:pt x="0" y="37"/>
                    <a:pt x="29" y="94"/>
                  </a:cubicBezTo>
                  <a:cubicBezTo>
                    <a:pt x="52" y="141"/>
                    <a:pt x="76" y="188"/>
                    <a:pt x="84" y="188"/>
                  </a:cubicBezTo>
                  <a:cubicBezTo>
                    <a:pt x="85" y="188"/>
                    <a:pt x="86" y="186"/>
                    <a:pt x="86" y="180"/>
                  </a:cubicBezTo>
                  <a:cubicBezTo>
                    <a:pt x="115" y="180"/>
                    <a:pt x="86" y="152"/>
                    <a:pt x="86" y="94"/>
                  </a:cubicBezTo>
                  <a:cubicBezTo>
                    <a:pt x="86" y="48"/>
                    <a:pt x="67" y="1"/>
                    <a:pt x="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1022041" y="3689264"/>
              <a:ext cx="14933" cy="14847"/>
            </a:xfrm>
            <a:custGeom>
              <a:rect b="b" l="l" r="r" t="t"/>
              <a:pathLst>
                <a:path extrusionOk="0" h="172" w="173">
                  <a:moveTo>
                    <a:pt x="29" y="0"/>
                  </a:moveTo>
                  <a:cubicBezTo>
                    <a:pt x="1" y="29"/>
                    <a:pt x="29" y="57"/>
                    <a:pt x="58" y="115"/>
                  </a:cubicBezTo>
                  <a:cubicBezTo>
                    <a:pt x="115" y="143"/>
                    <a:pt x="144" y="172"/>
                    <a:pt x="172" y="172"/>
                  </a:cubicBezTo>
                  <a:cubicBezTo>
                    <a:pt x="172" y="143"/>
                    <a:pt x="172" y="115"/>
                    <a:pt x="115" y="57"/>
                  </a:cubicBezTo>
                  <a:cubicBezTo>
                    <a:pt x="58" y="29"/>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1017121" y="3696687"/>
              <a:ext cx="17350" cy="8545"/>
            </a:xfrm>
            <a:custGeom>
              <a:rect b="b" l="l" r="r" t="t"/>
              <a:pathLst>
                <a:path extrusionOk="0" h="99" w="201">
                  <a:moveTo>
                    <a:pt x="0" y="0"/>
                  </a:moveTo>
                  <a:cubicBezTo>
                    <a:pt x="0" y="0"/>
                    <a:pt x="29" y="57"/>
                    <a:pt x="86" y="86"/>
                  </a:cubicBezTo>
                  <a:cubicBezTo>
                    <a:pt x="124" y="86"/>
                    <a:pt x="163" y="99"/>
                    <a:pt x="184" y="99"/>
                  </a:cubicBezTo>
                  <a:cubicBezTo>
                    <a:pt x="194" y="99"/>
                    <a:pt x="201" y="95"/>
                    <a:pt x="201" y="86"/>
                  </a:cubicBezTo>
                  <a:cubicBezTo>
                    <a:pt x="201" y="57"/>
                    <a:pt x="172" y="29"/>
                    <a:pt x="115" y="29"/>
                  </a:cubicBezTo>
                  <a:cubicBezTo>
                    <a:pt x="58" y="0"/>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1017121" y="3704024"/>
              <a:ext cx="17350" cy="5093"/>
            </a:xfrm>
            <a:custGeom>
              <a:rect b="b" l="l" r="r" t="t"/>
              <a:pathLst>
                <a:path extrusionOk="0" h="59" w="201">
                  <a:moveTo>
                    <a:pt x="86" y="1"/>
                  </a:moveTo>
                  <a:cubicBezTo>
                    <a:pt x="29" y="1"/>
                    <a:pt x="0" y="30"/>
                    <a:pt x="0" y="30"/>
                  </a:cubicBezTo>
                  <a:cubicBezTo>
                    <a:pt x="0" y="58"/>
                    <a:pt x="29" y="58"/>
                    <a:pt x="86" y="58"/>
                  </a:cubicBezTo>
                  <a:cubicBezTo>
                    <a:pt x="143" y="58"/>
                    <a:pt x="201" y="58"/>
                    <a:pt x="201" y="30"/>
                  </a:cubicBezTo>
                  <a:cubicBezTo>
                    <a:pt x="201" y="1"/>
                    <a:pt x="143"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1031968" y="3698068"/>
              <a:ext cx="14847" cy="14501"/>
            </a:xfrm>
            <a:custGeom>
              <a:rect b="b" l="l" r="r" t="t"/>
              <a:pathLst>
                <a:path extrusionOk="0" h="168" w="172">
                  <a:moveTo>
                    <a:pt x="88" y="1"/>
                  </a:moveTo>
                  <a:cubicBezTo>
                    <a:pt x="77" y="1"/>
                    <a:pt x="66" y="4"/>
                    <a:pt x="57" y="13"/>
                  </a:cubicBezTo>
                  <a:cubicBezTo>
                    <a:pt x="0" y="41"/>
                    <a:pt x="0" y="99"/>
                    <a:pt x="29" y="127"/>
                  </a:cubicBezTo>
                  <a:cubicBezTo>
                    <a:pt x="29" y="147"/>
                    <a:pt x="57" y="168"/>
                    <a:pt x="84" y="168"/>
                  </a:cubicBezTo>
                  <a:cubicBezTo>
                    <a:pt x="95" y="168"/>
                    <a:pt x="106" y="164"/>
                    <a:pt x="115" y="156"/>
                  </a:cubicBezTo>
                  <a:cubicBezTo>
                    <a:pt x="172" y="127"/>
                    <a:pt x="172" y="99"/>
                    <a:pt x="172" y="41"/>
                  </a:cubicBezTo>
                  <a:cubicBezTo>
                    <a:pt x="152" y="21"/>
                    <a:pt x="117" y="1"/>
                    <a:pt x="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1036888" y="3699104"/>
              <a:ext cx="9927" cy="14329"/>
            </a:xfrm>
            <a:custGeom>
              <a:rect b="b" l="l" r="r" t="t"/>
              <a:pathLst>
                <a:path extrusionOk="0" h="166" w="115">
                  <a:moveTo>
                    <a:pt x="0" y="1"/>
                  </a:moveTo>
                  <a:cubicBezTo>
                    <a:pt x="0" y="1"/>
                    <a:pt x="29" y="29"/>
                    <a:pt x="29" y="29"/>
                  </a:cubicBezTo>
                  <a:cubicBezTo>
                    <a:pt x="58" y="87"/>
                    <a:pt x="58" y="144"/>
                    <a:pt x="0" y="144"/>
                  </a:cubicBezTo>
                  <a:cubicBezTo>
                    <a:pt x="15" y="158"/>
                    <a:pt x="22" y="165"/>
                    <a:pt x="29" y="165"/>
                  </a:cubicBezTo>
                  <a:cubicBezTo>
                    <a:pt x="36" y="165"/>
                    <a:pt x="43" y="158"/>
                    <a:pt x="58" y="144"/>
                  </a:cubicBezTo>
                  <a:cubicBezTo>
                    <a:pt x="115" y="144"/>
                    <a:pt x="115" y="87"/>
                    <a:pt x="86" y="29"/>
                  </a:cubicBezTo>
                  <a:cubicBezTo>
                    <a:pt x="86" y="1"/>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1157904" y="3815201"/>
              <a:ext cx="10013" cy="17436"/>
            </a:xfrm>
            <a:custGeom>
              <a:rect b="b" l="l" r="r" t="t"/>
              <a:pathLst>
                <a:path extrusionOk="0" h="202" w="116">
                  <a:moveTo>
                    <a:pt x="1" y="1"/>
                  </a:moveTo>
                  <a:cubicBezTo>
                    <a:pt x="1" y="1"/>
                    <a:pt x="1" y="58"/>
                    <a:pt x="1" y="115"/>
                  </a:cubicBezTo>
                  <a:cubicBezTo>
                    <a:pt x="1" y="172"/>
                    <a:pt x="58" y="201"/>
                    <a:pt x="86" y="201"/>
                  </a:cubicBezTo>
                  <a:cubicBezTo>
                    <a:pt x="86" y="201"/>
                    <a:pt x="115" y="144"/>
                    <a:pt x="86" y="87"/>
                  </a:cubicBezTo>
                  <a:cubicBezTo>
                    <a:pt x="58" y="29"/>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1140641" y="3814165"/>
              <a:ext cx="14933" cy="13466"/>
            </a:xfrm>
            <a:custGeom>
              <a:rect b="b" l="l" r="r" t="t"/>
              <a:pathLst>
                <a:path extrusionOk="0" h="156" w="173">
                  <a:moveTo>
                    <a:pt x="131" y="1"/>
                  </a:moveTo>
                  <a:cubicBezTo>
                    <a:pt x="112" y="1"/>
                    <a:pt x="78" y="21"/>
                    <a:pt x="58" y="41"/>
                  </a:cubicBezTo>
                  <a:cubicBezTo>
                    <a:pt x="0" y="99"/>
                    <a:pt x="0" y="127"/>
                    <a:pt x="0" y="156"/>
                  </a:cubicBezTo>
                  <a:cubicBezTo>
                    <a:pt x="0" y="156"/>
                    <a:pt x="58" y="127"/>
                    <a:pt x="86" y="99"/>
                  </a:cubicBezTo>
                  <a:cubicBezTo>
                    <a:pt x="143" y="41"/>
                    <a:pt x="172" y="13"/>
                    <a:pt x="143" y="13"/>
                  </a:cubicBezTo>
                  <a:cubicBezTo>
                    <a:pt x="143" y="4"/>
                    <a:pt x="138" y="1"/>
                    <a:pt x="1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1148064" y="3815201"/>
              <a:ext cx="9927" cy="17436"/>
            </a:xfrm>
            <a:custGeom>
              <a:rect b="b" l="l" r="r" t="t"/>
              <a:pathLst>
                <a:path extrusionOk="0" h="202" w="115">
                  <a:moveTo>
                    <a:pt x="86" y="1"/>
                  </a:moveTo>
                  <a:cubicBezTo>
                    <a:pt x="86" y="1"/>
                    <a:pt x="57" y="29"/>
                    <a:pt x="29" y="87"/>
                  </a:cubicBezTo>
                  <a:cubicBezTo>
                    <a:pt x="0" y="144"/>
                    <a:pt x="0" y="201"/>
                    <a:pt x="0" y="201"/>
                  </a:cubicBezTo>
                  <a:cubicBezTo>
                    <a:pt x="29" y="201"/>
                    <a:pt x="57" y="172"/>
                    <a:pt x="57" y="115"/>
                  </a:cubicBezTo>
                  <a:cubicBezTo>
                    <a:pt x="86" y="58"/>
                    <a:pt x="115"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1155487" y="3815201"/>
              <a:ext cx="5006" cy="19853"/>
            </a:xfrm>
            <a:custGeom>
              <a:rect b="b" l="l" r="r" t="t"/>
              <a:pathLst>
                <a:path extrusionOk="0" h="230" w="58">
                  <a:moveTo>
                    <a:pt x="29" y="1"/>
                  </a:moveTo>
                  <a:cubicBezTo>
                    <a:pt x="0" y="1"/>
                    <a:pt x="0" y="58"/>
                    <a:pt x="0" y="115"/>
                  </a:cubicBezTo>
                  <a:cubicBezTo>
                    <a:pt x="0" y="172"/>
                    <a:pt x="0" y="230"/>
                    <a:pt x="29" y="230"/>
                  </a:cubicBezTo>
                  <a:cubicBezTo>
                    <a:pt x="57" y="230"/>
                    <a:pt x="57" y="172"/>
                    <a:pt x="57" y="115"/>
                  </a:cubicBezTo>
                  <a:cubicBezTo>
                    <a:pt x="57"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1160407" y="3814165"/>
              <a:ext cx="14847" cy="12084"/>
            </a:xfrm>
            <a:custGeom>
              <a:rect b="b" l="l" r="r" t="t"/>
              <a:pathLst>
                <a:path extrusionOk="0" h="140" w="172">
                  <a:moveTo>
                    <a:pt x="26" y="1"/>
                  </a:moveTo>
                  <a:cubicBezTo>
                    <a:pt x="17" y="1"/>
                    <a:pt x="9" y="4"/>
                    <a:pt x="0" y="13"/>
                  </a:cubicBezTo>
                  <a:cubicBezTo>
                    <a:pt x="0" y="13"/>
                    <a:pt x="29" y="41"/>
                    <a:pt x="57" y="99"/>
                  </a:cubicBezTo>
                  <a:cubicBezTo>
                    <a:pt x="98" y="119"/>
                    <a:pt x="124" y="139"/>
                    <a:pt x="146" y="139"/>
                  </a:cubicBezTo>
                  <a:cubicBezTo>
                    <a:pt x="155" y="139"/>
                    <a:pt x="164" y="136"/>
                    <a:pt x="172" y="127"/>
                  </a:cubicBezTo>
                  <a:cubicBezTo>
                    <a:pt x="172" y="127"/>
                    <a:pt x="143" y="99"/>
                    <a:pt x="115" y="41"/>
                  </a:cubicBezTo>
                  <a:cubicBezTo>
                    <a:pt x="74" y="21"/>
                    <a:pt x="48"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1160407" y="3810885"/>
              <a:ext cx="19853" cy="8718"/>
            </a:xfrm>
            <a:custGeom>
              <a:rect b="b" l="l" r="r" t="t"/>
              <a:pathLst>
                <a:path extrusionOk="0" h="101" w="230">
                  <a:moveTo>
                    <a:pt x="50" y="1"/>
                  </a:moveTo>
                  <a:cubicBezTo>
                    <a:pt x="36" y="1"/>
                    <a:pt x="29" y="8"/>
                    <a:pt x="29" y="22"/>
                  </a:cubicBezTo>
                  <a:cubicBezTo>
                    <a:pt x="0" y="51"/>
                    <a:pt x="57" y="51"/>
                    <a:pt x="115" y="79"/>
                  </a:cubicBezTo>
                  <a:cubicBezTo>
                    <a:pt x="143" y="94"/>
                    <a:pt x="165" y="101"/>
                    <a:pt x="183" y="101"/>
                  </a:cubicBezTo>
                  <a:cubicBezTo>
                    <a:pt x="201" y="101"/>
                    <a:pt x="215" y="94"/>
                    <a:pt x="229" y="79"/>
                  </a:cubicBezTo>
                  <a:cubicBezTo>
                    <a:pt x="229" y="51"/>
                    <a:pt x="172" y="51"/>
                    <a:pt x="115" y="22"/>
                  </a:cubicBezTo>
                  <a:cubicBezTo>
                    <a:pt x="86" y="8"/>
                    <a:pt x="65" y="1"/>
                    <a:pt x="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1162824" y="3806741"/>
              <a:ext cx="17436" cy="5438"/>
            </a:xfrm>
            <a:custGeom>
              <a:rect b="b" l="l" r="r" t="t"/>
              <a:pathLst>
                <a:path extrusionOk="0" h="63" w="202">
                  <a:moveTo>
                    <a:pt x="184" y="0"/>
                  </a:moveTo>
                  <a:cubicBezTo>
                    <a:pt x="163" y="0"/>
                    <a:pt x="125" y="13"/>
                    <a:pt x="87" y="13"/>
                  </a:cubicBezTo>
                  <a:cubicBezTo>
                    <a:pt x="29" y="13"/>
                    <a:pt x="1" y="42"/>
                    <a:pt x="1" y="42"/>
                  </a:cubicBezTo>
                  <a:cubicBezTo>
                    <a:pt x="1" y="56"/>
                    <a:pt x="8" y="63"/>
                    <a:pt x="26" y="63"/>
                  </a:cubicBezTo>
                  <a:cubicBezTo>
                    <a:pt x="44" y="63"/>
                    <a:pt x="72" y="56"/>
                    <a:pt x="115" y="42"/>
                  </a:cubicBezTo>
                  <a:cubicBezTo>
                    <a:pt x="173" y="13"/>
                    <a:pt x="201" y="13"/>
                    <a:pt x="201" y="13"/>
                  </a:cubicBezTo>
                  <a:cubicBezTo>
                    <a:pt x="201" y="3"/>
                    <a:pt x="195" y="0"/>
                    <a:pt x="1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1160407" y="3799405"/>
              <a:ext cx="17350" cy="8459"/>
            </a:xfrm>
            <a:custGeom>
              <a:rect b="b" l="l" r="r" t="t"/>
              <a:pathLst>
                <a:path extrusionOk="0" h="98" w="201">
                  <a:moveTo>
                    <a:pt x="187" y="0"/>
                  </a:moveTo>
                  <a:cubicBezTo>
                    <a:pt x="167" y="0"/>
                    <a:pt x="127" y="20"/>
                    <a:pt x="86" y="41"/>
                  </a:cubicBezTo>
                  <a:cubicBezTo>
                    <a:pt x="57" y="69"/>
                    <a:pt x="0" y="98"/>
                    <a:pt x="29" y="98"/>
                  </a:cubicBezTo>
                  <a:cubicBezTo>
                    <a:pt x="29" y="98"/>
                    <a:pt x="57" y="98"/>
                    <a:pt x="115" y="69"/>
                  </a:cubicBezTo>
                  <a:cubicBezTo>
                    <a:pt x="172" y="41"/>
                    <a:pt x="201" y="12"/>
                    <a:pt x="201" y="12"/>
                  </a:cubicBezTo>
                  <a:cubicBezTo>
                    <a:pt x="201" y="4"/>
                    <a:pt x="196"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1160407" y="3791981"/>
              <a:ext cx="12430" cy="15882"/>
            </a:xfrm>
            <a:custGeom>
              <a:rect b="b" l="l" r="r" t="t"/>
              <a:pathLst>
                <a:path extrusionOk="0" h="184" w="144">
                  <a:moveTo>
                    <a:pt x="120" y="1"/>
                  </a:moveTo>
                  <a:cubicBezTo>
                    <a:pt x="99" y="1"/>
                    <a:pt x="78" y="28"/>
                    <a:pt x="57" y="69"/>
                  </a:cubicBezTo>
                  <a:cubicBezTo>
                    <a:pt x="0" y="127"/>
                    <a:pt x="0" y="155"/>
                    <a:pt x="0" y="184"/>
                  </a:cubicBezTo>
                  <a:cubicBezTo>
                    <a:pt x="29" y="184"/>
                    <a:pt x="57" y="155"/>
                    <a:pt x="86" y="98"/>
                  </a:cubicBezTo>
                  <a:cubicBezTo>
                    <a:pt x="115" y="69"/>
                    <a:pt x="143" y="12"/>
                    <a:pt x="143" y="12"/>
                  </a:cubicBezTo>
                  <a:cubicBezTo>
                    <a:pt x="136" y="5"/>
                    <a:pt x="128" y="1"/>
                    <a:pt x="1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1157904" y="3788011"/>
              <a:ext cx="5006" cy="17436"/>
            </a:xfrm>
            <a:custGeom>
              <a:rect b="b" l="l" r="r" t="t"/>
              <a:pathLst>
                <a:path extrusionOk="0" h="202" w="58">
                  <a:moveTo>
                    <a:pt x="58" y="1"/>
                  </a:moveTo>
                  <a:cubicBezTo>
                    <a:pt x="58" y="1"/>
                    <a:pt x="29" y="30"/>
                    <a:pt x="1" y="87"/>
                  </a:cubicBezTo>
                  <a:lnTo>
                    <a:pt x="1" y="201"/>
                  </a:lnTo>
                  <a:cubicBezTo>
                    <a:pt x="1" y="201"/>
                    <a:pt x="29" y="173"/>
                    <a:pt x="58" y="115"/>
                  </a:cubicBezTo>
                  <a:cubicBezTo>
                    <a:pt x="58" y="58"/>
                    <a:pt x="58"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1150481" y="3788011"/>
              <a:ext cx="7510" cy="17436"/>
            </a:xfrm>
            <a:custGeom>
              <a:rect b="b" l="l" r="r" t="t"/>
              <a:pathLst>
                <a:path extrusionOk="0" h="202" w="87">
                  <a:moveTo>
                    <a:pt x="29" y="1"/>
                  </a:moveTo>
                  <a:cubicBezTo>
                    <a:pt x="1" y="1"/>
                    <a:pt x="1" y="58"/>
                    <a:pt x="29" y="115"/>
                  </a:cubicBezTo>
                  <a:cubicBezTo>
                    <a:pt x="29" y="173"/>
                    <a:pt x="58" y="201"/>
                    <a:pt x="58" y="201"/>
                  </a:cubicBezTo>
                  <a:cubicBezTo>
                    <a:pt x="87" y="201"/>
                    <a:pt x="58" y="144"/>
                    <a:pt x="58" y="87"/>
                  </a:cubicBezTo>
                  <a:cubicBezTo>
                    <a:pt x="58" y="30"/>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1143058" y="3791981"/>
              <a:ext cx="12516" cy="15882"/>
            </a:xfrm>
            <a:custGeom>
              <a:rect b="b" l="l" r="r" t="t"/>
              <a:pathLst>
                <a:path extrusionOk="0" h="184" w="145">
                  <a:moveTo>
                    <a:pt x="24" y="1"/>
                  </a:moveTo>
                  <a:cubicBezTo>
                    <a:pt x="16" y="1"/>
                    <a:pt x="9" y="5"/>
                    <a:pt x="1" y="12"/>
                  </a:cubicBezTo>
                  <a:cubicBezTo>
                    <a:pt x="1" y="12"/>
                    <a:pt x="30" y="41"/>
                    <a:pt x="58" y="98"/>
                  </a:cubicBezTo>
                  <a:cubicBezTo>
                    <a:pt x="87" y="155"/>
                    <a:pt x="115" y="184"/>
                    <a:pt x="144" y="184"/>
                  </a:cubicBezTo>
                  <a:cubicBezTo>
                    <a:pt x="144" y="155"/>
                    <a:pt x="144" y="127"/>
                    <a:pt x="87" y="69"/>
                  </a:cubicBezTo>
                  <a:cubicBezTo>
                    <a:pt x="66" y="28"/>
                    <a:pt x="45"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1138138" y="3797937"/>
              <a:ext cx="17436" cy="10962"/>
            </a:xfrm>
            <a:custGeom>
              <a:rect b="b" l="l" r="r" t="t"/>
              <a:pathLst>
                <a:path extrusionOk="0" h="127" w="202">
                  <a:moveTo>
                    <a:pt x="1" y="0"/>
                  </a:moveTo>
                  <a:cubicBezTo>
                    <a:pt x="1" y="29"/>
                    <a:pt x="29" y="58"/>
                    <a:pt x="58" y="86"/>
                  </a:cubicBezTo>
                  <a:cubicBezTo>
                    <a:pt x="98" y="107"/>
                    <a:pt x="139" y="127"/>
                    <a:pt x="159" y="127"/>
                  </a:cubicBezTo>
                  <a:cubicBezTo>
                    <a:pt x="167" y="127"/>
                    <a:pt x="172" y="123"/>
                    <a:pt x="172" y="115"/>
                  </a:cubicBezTo>
                  <a:cubicBezTo>
                    <a:pt x="201" y="115"/>
                    <a:pt x="144" y="86"/>
                    <a:pt x="87" y="58"/>
                  </a:cubicBezTo>
                  <a:cubicBezTo>
                    <a:pt x="58" y="29"/>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1135721" y="3807777"/>
              <a:ext cx="17350" cy="2590"/>
            </a:xfrm>
            <a:custGeom>
              <a:rect b="b" l="l" r="r" t="t"/>
              <a:pathLst>
                <a:path extrusionOk="0" h="30" w="201">
                  <a:moveTo>
                    <a:pt x="0" y="1"/>
                  </a:moveTo>
                  <a:cubicBezTo>
                    <a:pt x="0" y="1"/>
                    <a:pt x="29" y="30"/>
                    <a:pt x="86" y="30"/>
                  </a:cubicBezTo>
                  <a:lnTo>
                    <a:pt x="200" y="30"/>
                  </a:lnTo>
                  <a:cubicBezTo>
                    <a:pt x="200" y="30"/>
                    <a:pt x="143"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1135721" y="3812784"/>
              <a:ext cx="17350" cy="6129"/>
            </a:xfrm>
            <a:custGeom>
              <a:rect b="b" l="l" r="r" t="t"/>
              <a:pathLst>
                <a:path extrusionOk="0" h="71" w="201">
                  <a:moveTo>
                    <a:pt x="86" y="0"/>
                  </a:moveTo>
                  <a:cubicBezTo>
                    <a:pt x="29" y="0"/>
                    <a:pt x="0" y="57"/>
                    <a:pt x="0" y="57"/>
                  </a:cubicBezTo>
                  <a:cubicBezTo>
                    <a:pt x="0" y="67"/>
                    <a:pt x="6" y="70"/>
                    <a:pt x="17" y="70"/>
                  </a:cubicBezTo>
                  <a:cubicBezTo>
                    <a:pt x="38" y="70"/>
                    <a:pt x="76" y="57"/>
                    <a:pt x="115" y="57"/>
                  </a:cubicBezTo>
                  <a:cubicBezTo>
                    <a:pt x="172" y="57"/>
                    <a:pt x="200"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1135721" y="3811748"/>
              <a:ext cx="17350" cy="10099"/>
            </a:xfrm>
            <a:custGeom>
              <a:rect b="b" l="l" r="r" t="t"/>
              <a:pathLst>
                <a:path extrusionOk="0" h="117" w="201">
                  <a:moveTo>
                    <a:pt x="187" y="0"/>
                  </a:moveTo>
                  <a:cubicBezTo>
                    <a:pt x="167" y="0"/>
                    <a:pt x="126" y="21"/>
                    <a:pt x="86" y="41"/>
                  </a:cubicBezTo>
                  <a:cubicBezTo>
                    <a:pt x="57" y="69"/>
                    <a:pt x="0" y="98"/>
                    <a:pt x="29" y="98"/>
                  </a:cubicBezTo>
                  <a:cubicBezTo>
                    <a:pt x="29" y="110"/>
                    <a:pt x="39" y="117"/>
                    <a:pt x="52" y="117"/>
                  </a:cubicBezTo>
                  <a:cubicBezTo>
                    <a:pt x="71" y="117"/>
                    <a:pt x="98" y="103"/>
                    <a:pt x="115" y="69"/>
                  </a:cubicBezTo>
                  <a:cubicBezTo>
                    <a:pt x="172" y="41"/>
                    <a:pt x="200" y="12"/>
                    <a:pt x="200" y="12"/>
                  </a:cubicBezTo>
                  <a:cubicBezTo>
                    <a:pt x="200" y="4"/>
                    <a:pt x="195"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1143058" y="3814510"/>
              <a:ext cx="12516" cy="15623"/>
            </a:xfrm>
            <a:custGeom>
              <a:rect b="b" l="l" r="r" t="t"/>
              <a:pathLst>
                <a:path extrusionOk="0" h="181" w="145">
                  <a:moveTo>
                    <a:pt x="128" y="1"/>
                  </a:moveTo>
                  <a:cubicBezTo>
                    <a:pt x="104" y="1"/>
                    <a:pt x="81" y="43"/>
                    <a:pt x="58" y="66"/>
                  </a:cubicBezTo>
                  <a:cubicBezTo>
                    <a:pt x="1" y="123"/>
                    <a:pt x="1" y="152"/>
                    <a:pt x="1" y="180"/>
                  </a:cubicBezTo>
                  <a:cubicBezTo>
                    <a:pt x="30" y="180"/>
                    <a:pt x="58" y="152"/>
                    <a:pt x="87" y="95"/>
                  </a:cubicBezTo>
                  <a:cubicBezTo>
                    <a:pt x="115" y="66"/>
                    <a:pt x="144" y="9"/>
                    <a:pt x="144" y="9"/>
                  </a:cubicBezTo>
                  <a:cubicBezTo>
                    <a:pt x="139" y="3"/>
                    <a:pt x="133" y="1"/>
                    <a:pt x="1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1150481" y="3815201"/>
              <a:ext cx="5093" cy="17436"/>
            </a:xfrm>
            <a:custGeom>
              <a:rect b="b" l="l" r="r" t="t"/>
              <a:pathLst>
                <a:path extrusionOk="0" h="202" w="59">
                  <a:moveTo>
                    <a:pt x="58" y="1"/>
                  </a:moveTo>
                  <a:cubicBezTo>
                    <a:pt x="58" y="1"/>
                    <a:pt x="29" y="58"/>
                    <a:pt x="29" y="115"/>
                  </a:cubicBezTo>
                  <a:cubicBezTo>
                    <a:pt x="1" y="144"/>
                    <a:pt x="29" y="201"/>
                    <a:pt x="29" y="201"/>
                  </a:cubicBezTo>
                  <a:cubicBezTo>
                    <a:pt x="29" y="201"/>
                    <a:pt x="58" y="172"/>
                    <a:pt x="58" y="115"/>
                  </a:cubicBezTo>
                  <a:lnTo>
                    <a:pt x="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1157904" y="3815201"/>
              <a:ext cx="7510" cy="18040"/>
            </a:xfrm>
            <a:custGeom>
              <a:rect b="b" l="l" r="r" t="t"/>
              <a:pathLst>
                <a:path extrusionOk="0" h="209" w="87">
                  <a:moveTo>
                    <a:pt x="1" y="1"/>
                  </a:moveTo>
                  <a:cubicBezTo>
                    <a:pt x="1" y="1"/>
                    <a:pt x="1" y="58"/>
                    <a:pt x="1" y="115"/>
                  </a:cubicBezTo>
                  <a:cubicBezTo>
                    <a:pt x="24" y="162"/>
                    <a:pt x="28" y="209"/>
                    <a:pt x="45" y="209"/>
                  </a:cubicBezTo>
                  <a:cubicBezTo>
                    <a:pt x="48" y="209"/>
                    <a:pt x="53" y="206"/>
                    <a:pt x="58" y="201"/>
                  </a:cubicBezTo>
                  <a:cubicBezTo>
                    <a:pt x="58" y="201"/>
                    <a:pt x="86" y="172"/>
                    <a:pt x="58" y="115"/>
                  </a:cubicBezTo>
                  <a:cubicBezTo>
                    <a:pt x="58" y="58"/>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1157904" y="3815201"/>
              <a:ext cx="12430" cy="14933"/>
            </a:xfrm>
            <a:custGeom>
              <a:rect b="b" l="l" r="r" t="t"/>
              <a:pathLst>
                <a:path extrusionOk="0" h="173" w="144">
                  <a:moveTo>
                    <a:pt x="29" y="1"/>
                  </a:moveTo>
                  <a:cubicBezTo>
                    <a:pt x="1" y="1"/>
                    <a:pt x="29" y="58"/>
                    <a:pt x="58" y="87"/>
                  </a:cubicBezTo>
                  <a:cubicBezTo>
                    <a:pt x="115" y="144"/>
                    <a:pt x="144" y="172"/>
                    <a:pt x="144" y="172"/>
                  </a:cubicBezTo>
                  <a:cubicBezTo>
                    <a:pt x="144" y="172"/>
                    <a:pt x="144" y="115"/>
                    <a:pt x="115" y="58"/>
                  </a:cubicBezTo>
                  <a:cubicBezTo>
                    <a:pt x="86" y="29"/>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1160407" y="3812784"/>
              <a:ext cx="17350" cy="10962"/>
            </a:xfrm>
            <a:custGeom>
              <a:rect b="b" l="l" r="r" t="t"/>
              <a:pathLst>
                <a:path extrusionOk="0" h="127" w="201">
                  <a:moveTo>
                    <a:pt x="29" y="0"/>
                  </a:moveTo>
                  <a:lnTo>
                    <a:pt x="29" y="0"/>
                  </a:lnTo>
                  <a:cubicBezTo>
                    <a:pt x="0" y="29"/>
                    <a:pt x="29" y="57"/>
                    <a:pt x="86" y="86"/>
                  </a:cubicBezTo>
                  <a:cubicBezTo>
                    <a:pt x="127" y="106"/>
                    <a:pt x="167" y="126"/>
                    <a:pt x="187" y="126"/>
                  </a:cubicBezTo>
                  <a:cubicBezTo>
                    <a:pt x="196" y="126"/>
                    <a:pt x="201" y="123"/>
                    <a:pt x="201" y="115"/>
                  </a:cubicBezTo>
                  <a:cubicBezTo>
                    <a:pt x="201" y="115"/>
                    <a:pt x="172" y="57"/>
                    <a:pt x="115" y="29"/>
                  </a:cubicBezTo>
                  <a:cubicBezTo>
                    <a:pt x="58"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1162824" y="3810280"/>
              <a:ext cx="17436" cy="5006"/>
            </a:xfrm>
            <a:custGeom>
              <a:rect b="b" l="l" r="r" t="t"/>
              <a:pathLst>
                <a:path extrusionOk="0" h="58" w="202">
                  <a:moveTo>
                    <a:pt x="1" y="1"/>
                  </a:moveTo>
                  <a:cubicBezTo>
                    <a:pt x="1" y="1"/>
                    <a:pt x="29" y="29"/>
                    <a:pt x="87" y="58"/>
                  </a:cubicBezTo>
                  <a:lnTo>
                    <a:pt x="201" y="58"/>
                  </a:lnTo>
                  <a:cubicBezTo>
                    <a:pt x="201" y="58"/>
                    <a:pt x="173"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1162824" y="3803461"/>
              <a:ext cx="17436" cy="6905"/>
            </a:xfrm>
            <a:custGeom>
              <a:rect b="b" l="l" r="r" t="t"/>
              <a:pathLst>
                <a:path extrusionOk="0" h="80" w="202">
                  <a:moveTo>
                    <a:pt x="165" y="1"/>
                  </a:moveTo>
                  <a:cubicBezTo>
                    <a:pt x="144" y="1"/>
                    <a:pt x="115" y="8"/>
                    <a:pt x="87" y="22"/>
                  </a:cubicBezTo>
                  <a:cubicBezTo>
                    <a:pt x="29" y="22"/>
                    <a:pt x="1" y="51"/>
                    <a:pt x="1" y="80"/>
                  </a:cubicBezTo>
                  <a:lnTo>
                    <a:pt x="115" y="80"/>
                  </a:lnTo>
                  <a:cubicBezTo>
                    <a:pt x="173" y="80"/>
                    <a:pt x="201" y="22"/>
                    <a:pt x="201" y="22"/>
                  </a:cubicBezTo>
                  <a:cubicBezTo>
                    <a:pt x="201" y="8"/>
                    <a:pt x="187" y="1"/>
                    <a:pt x="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1160407" y="3795434"/>
              <a:ext cx="14847" cy="12430"/>
            </a:xfrm>
            <a:custGeom>
              <a:rect b="b" l="l" r="r" t="t"/>
              <a:pathLst>
                <a:path extrusionOk="0" h="144" w="172">
                  <a:moveTo>
                    <a:pt x="172" y="1"/>
                  </a:moveTo>
                  <a:cubicBezTo>
                    <a:pt x="172" y="1"/>
                    <a:pt x="115" y="29"/>
                    <a:pt x="86" y="58"/>
                  </a:cubicBezTo>
                  <a:cubicBezTo>
                    <a:pt x="29" y="87"/>
                    <a:pt x="0" y="144"/>
                    <a:pt x="0" y="144"/>
                  </a:cubicBezTo>
                  <a:cubicBezTo>
                    <a:pt x="29" y="144"/>
                    <a:pt x="57" y="144"/>
                    <a:pt x="115" y="87"/>
                  </a:cubicBezTo>
                  <a:cubicBezTo>
                    <a:pt x="143" y="58"/>
                    <a:pt x="172" y="29"/>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1157904" y="3790514"/>
              <a:ext cx="12430" cy="15623"/>
            </a:xfrm>
            <a:custGeom>
              <a:rect b="b" l="l" r="r" t="t"/>
              <a:pathLst>
                <a:path extrusionOk="0" h="181" w="144">
                  <a:moveTo>
                    <a:pt x="115" y="1"/>
                  </a:moveTo>
                  <a:cubicBezTo>
                    <a:pt x="86" y="1"/>
                    <a:pt x="86" y="29"/>
                    <a:pt x="58" y="86"/>
                  </a:cubicBezTo>
                  <a:cubicBezTo>
                    <a:pt x="29" y="144"/>
                    <a:pt x="1" y="172"/>
                    <a:pt x="29" y="172"/>
                  </a:cubicBezTo>
                  <a:cubicBezTo>
                    <a:pt x="29" y="178"/>
                    <a:pt x="30" y="180"/>
                    <a:pt x="32" y="180"/>
                  </a:cubicBezTo>
                  <a:cubicBezTo>
                    <a:pt x="40" y="180"/>
                    <a:pt x="63" y="138"/>
                    <a:pt x="86" y="115"/>
                  </a:cubicBezTo>
                  <a:cubicBezTo>
                    <a:pt x="115" y="58"/>
                    <a:pt x="144"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1155487" y="3788011"/>
              <a:ext cx="5006" cy="17436"/>
            </a:xfrm>
            <a:custGeom>
              <a:rect b="b" l="l" r="r" t="t"/>
              <a:pathLst>
                <a:path extrusionOk="0" h="202" w="58">
                  <a:moveTo>
                    <a:pt x="29" y="1"/>
                  </a:moveTo>
                  <a:cubicBezTo>
                    <a:pt x="29" y="1"/>
                    <a:pt x="0" y="30"/>
                    <a:pt x="0" y="115"/>
                  </a:cubicBezTo>
                  <a:cubicBezTo>
                    <a:pt x="0" y="173"/>
                    <a:pt x="0" y="201"/>
                    <a:pt x="29" y="201"/>
                  </a:cubicBezTo>
                  <a:cubicBezTo>
                    <a:pt x="57" y="201"/>
                    <a:pt x="57" y="173"/>
                    <a:pt x="57" y="115"/>
                  </a:cubicBezTo>
                  <a:cubicBezTo>
                    <a:pt x="57"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1148064" y="3788011"/>
              <a:ext cx="9927" cy="18040"/>
            </a:xfrm>
            <a:custGeom>
              <a:rect b="b" l="l" r="r" t="t"/>
              <a:pathLst>
                <a:path extrusionOk="0" h="209" w="115">
                  <a:moveTo>
                    <a:pt x="29" y="1"/>
                  </a:moveTo>
                  <a:cubicBezTo>
                    <a:pt x="29" y="30"/>
                    <a:pt x="0" y="58"/>
                    <a:pt x="29" y="115"/>
                  </a:cubicBezTo>
                  <a:cubicBezTo>
                    <a:pt x="52" y="162"/>
                    <a:pt x="76" y="209"/>
                    <a:pt x="83" y="209"/>
                  </a:cubicBezTo>
                  <a:cubicBezTo>
                    <a:pt x="85" y="209"/>
                    <a:pt x="86" y="207"/>
                    <a:pt x="86" y="201"/>
                  </a:cubicBezTo>
                  <a:cubicBezTo>
                    <a:pt x="115" y="201"/>
                    <a:pt x="86" y="173"/>
                    <a:pt x="86" y="115"/>
                  </a:cubicBezTo>
                  <a:cubicBezTo>
                    <a:pt x="86"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1140641" y="3794484"/>
              <a:ext cx="14933" cy="13379"/>
            </a:xfrm>
            <a:custGeom>
              <a:rect b="b" l="l" r="r" t="t"/>
              <a:pathLst>
                <a:path extrusionOk="0" h="155" w="173">
                  <a:moveTo>
                    <a:pt x="23" y="1"/>
                  </a:moveTo>
                  <a:cubicBezTo>
                    <a:pt x="16" y="1"/>
                    <a:pt x="8" y="4"/>
                    <a:pt x="0" y="12"/>
                  </a:cubicBezTo>
                  <a:cubicBezTo>
                    <a:pt x="0" y="12"/>
                    <a:pt x="29" y="40"/>
                    <a:pt x="58" y="98"/>
                  </a:cubicBezTo>
                  <a:cubicBezTo>
                    <a:pt x="115" y="126"/>
                    <a:pt x="143" y="155"/>
                    <a:pt x="143" y="155"/>
                  </a:cubicBezTo>
                  <a:cubicBezTo>
                    <a:pt x="172" y="126"/>
                    <a:pt x="143" y="98"/>
                    <a:pt x="86" y="69"/>
                  </a:cubicBezTo>
                  <a:cubicBezTo>
                    <a:pt x="65" y="27"/>
                    <a:pt x="44" y="1"/>
                    <a:pt x="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1135721" y="3801045"/>
              <a:ext cx="17350" cy="8718"/>
            </a:xfrm>
            <a:custGeom>
              <a:rect b="b" l="l" r="r" t="t"/>
              <a:pathLst>
                <a:path extrusionOk="0" h="101" w="201">
                  <a:moveTo>
                    <a:pt x="36" y="0"/>
                  </a:moveTo>
                  <a:cubicBezTo>
                    <a:pt x="14" y="0"/>
                    <a:pt x="0" y="7"/>
                    <a:pt x="0" y="22"/>
                  </a:cubicBezTo>
                  <a:cubicBezTo>
                    <a:pt x="0" y="50"/>
                    <a:pt x="29" y="50"/>
                    <a:pt x="86" y="79"/>
                  </a:cubicBezTo>
                  <a:cubicBezTo>
                    <a:pt x="115" y="93"/>
                    <a:pt x="143" y="100"/>
                    <a:pt x="165" y="100"/>
                  </a:cubicBezTo>
                  <a:cubicBezTo>
                    <a:pt x="186" y="100"/>
                    <a:pt x="200" y="93"/>
                    <a:pt x="200" y="79"/>
                  </a:cubicBezTo>
                  <a:cubicBezTo>
                    <a:pt x="200" y="50"/>
                    <a:pt x="172" y="50"/>
                    <a:pt x="115" y="22"/>
                  </a:cubicBezTo>
                  <a:cubicBezTo>
                    <a:pt x="86" y="7"/>
                    <a:pt x="57" y="0"/>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5"/>
            <p:cNvSpPr/>
            <p:nvPr/>
          </p:nvSpPr>
          <p:spPr>
            <a:xfrm>
              <a:off x="1133218" y="3809158"/>
              <a:ext cx="19853" cy="4747"/>
            </a:xfrm>
            <a:custGeom>
              <a:rect b="b" l="l" r="r" t="t"/>
              <a:pathLst>
                <a:path extrusionOk="0" h="55" w="230">
                  <a:moveTo>
                    <a:pt x="170" y="1"/>
                  </a:moveTo>
                  <a:cubicBezTo>
                    <a:pt x="153" y="1"/>
                    <a:pt x="134" y="4"/>
                    <a:pt x="115" y="14"/>
                  </a:cubicBezTo>
                  <a:cubicBezTo>
                    <a:pt x="58" y="14"/>
                    <a:pt x="0" y="14"/>
                    <a:pt x="0" y="42"/>
                  </a:cubicBezTo>
                  <a:cubicBezTo>
                    <a:pt x="0" y="52"/>
                    <a:pt x="7" y="55"/>
                    <a:pt x="17" y="55"/>
                  </a:cubicBezTo>
                  <a:cubicBezTo>
                    <a:pt x="39" y="55"/>
                    <a:pt x="77" y="42"/>
                    <a:pt x="115" y="42"/>
                  </a:cubicBezTo>
                  <a:cubicBezTo>
                    <a:pt x="172" y="42"/>
                    <a:pt x="229" y="42"/>
                    <a:pt x="229" y="14"/>
                  </a:cubicBezTo>
                  <a:cubicBezTo>
                    <a:pt x="229" y="14"/>
                    <a:pt x="204" y="1"/>
                    <a:pt x="1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5"/>
            <p:cNvSpPr/>
            <p:nvPr/>
          </p:nvSpPr>
          <p:spPr>
            <a:xfrm>
              <a:off x="1148064" y="3802857"/>
              <a:ext cx="17350" cy="14070"/>
            </a:xfrm>
            <a:custGeom>
              <a:rect b="b" l="l" r="r" t="t"/>
              <a:pathLst>
                <a:path extrusionOk="0" h="163" w="201">
                  <a:moveTo>
                    <a:pt x="57" y="1"/>
                  </a:moveTo>
                  <a:cubicBezTo>
                    <a:pt x="29" y="29"/>
                    <a:pt x="0" y="87"/>
                    <a:pt x="29" y="115"/>
                  </a:cubicBezTo>
                  <a:cubicBezTo>
                    <a:pt x="46" y="149"/>
                    <a:pt x="72" y="163"/>
                    <a:pt x="97" y="163"/>
                  </a:cubicBezTo>
                  <a:cubicBezTo>
                    <a:pt x="115" y="163"/>
                    <a:pt x="131" y="156"/>
                    <a:pt x="143" y="144"/>
                  </a:cubicBezTo>
                  <a:cubicBezTo>
                    <a:pt x="200" y="144"/>
                    <a:pt x="200" y="87"/>
                    <a:pt x="172" y="58"/>
                  </a:cubicBezTo>
                  <a:cubicBezTo>
                    <a:pt x="172" y="1"/>
                    <a:pt x="115" y="1"/>
                    <a:pt x="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1152984" y="3804325"/>
              <a:ext cx="12430" cy="13466"/>
            </a:xfrm>
            <a:custGeom>
              <a:rect b="b" l="l" r="r" t="t"/>
              <a:pathLst>
                <a:path extrusionOk="0" h="156" w="144">
                  <a:moveTo>
                    <a:pt x="44" y="0"/>
                  </a:moveTo>
                  <a:cubicBezTo>
                    <a:pt x="31" y="0"/>
                    <a:pt x="17" y="4"/>
                    <a:pt x="0" y="12"/>
                  </a:cubicBezTo>
                  <a:cubicBezTo>
                    <a:pt x="29" y="12"/>
                    <a:pt x="58" y="41"/>
                    <a:pt x="58" y="41"/>
                  </a:cubicBezTo>
                  <a:cubicBezTo>
                    <a:pt x="86" y="98"/>
                    <a:pt x="58" y="127"/>
                    <a:pt x="29" y="155"/>
                  </a:cubicBezTo>
                  <a:lnTo>
                    <a:pt x="86" y="155"/>
                  </a:lnTo>
                  <a:cubicBezTo>
                    <a:pt x="115" y="127"/>
                    <a:pt x="143" y="98"/>
                    <a:pt x="115" y="41"/>
                  </a:cubicBezTo>
                  <a:cubicBezTo>
                    <a:pt x="95" y="21"/>
                    <a:pt x="74" y="0"/>
                    <a:pt x="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1244394" y="3770747"/>
              <a:ext cx="9927" cy="17350"/>
            </a:xfrm>
            <a:custGeom>
              <a:rect b="b" l="l" r="r" t="t"/>
              <a:pathLst>
                <a:path extrusionOk="0" h="201" w="115">
                  <a:moveTo>
                    <a:pt x="29" y="1"/>
                  </a:moveTo>
                  <a:cubicBezTo>
                    <a:pt x="0" y="1"/>
                    <a:pt x="29" y="58"/>
                    <a:pt x="29" y="115"/>
                  </a:cubicBezTo>
                  <a:cubicBezTo>
                    <a:pt x="29" y="172"/>
                    <a:pt x="86" y="201"/>
                    <a:pt x="86" y="201"/>
                  </a:cubicBezTo>
                  <a:cubicBezTo>
                    <a:pt x="115" y="201"/>
                    <a:pt x="115" y="144"/>
                    <a:pt x="86" y="86"/>
                  </a:cubicBezTo>
                  <a:cubicBezTo>
                    <a:pt x="58" y="29"/>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1227044" y="3769711"/>
              <a:ext cx="14933" cy="13466"/>
            </a:xfrm>
            <a:custGeom>
              <a:rect b="b" l="l" r="r" t="t"/>
              <a:pathLst>
                <a:path extrusionOk="0" h="156" w="173">
                  <a:moveTo>
                    <a:pt x="147" y="1"/>
                  </a:moveTo>
                  <a:cubicBezTo>
                    <a:pt x="125" y="1"/>
                    <a:pt x="99" y="21"/>
                    <a:pt x="58" y="41"/>
                  </a:cubicBezTo>
                  <a:cubicBezTo>
                    <a:pt x="30" y="98"/>
                    <a:pt x="1" y="127"/>
                    <a:pt x="1" y="156"/>
                  </a:cubicBezTo>
                  <a:cubicBezTo>
                    <a:pt x="1" y="156"/>
                    <a:pt x="58" y="127"/>
                    <a:pt x="87" y="98"/>
                  </a:cubicBezTo>
                  <a:cubicBezTo>
                    <a:pt x="144" y="41"/>
                    <a:pt x="173" y="13"/>
                    <a:pt x="173" y="13"/>
                  </a:cubicBezTo>
                  <a:cubicBezTo>
                    <a:pt x="164" y="4"/>
                    <a:pt x="156" y="1"/>
                    <a:pt x="1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1234467" y="3770747"/>
              <a:ext cx="10013" cy="17350"/>
            </a:xfrm>
            <a:custGeom>
              <a:rect b="b" l="l" r="r" t="t"/>
              <a:pathLst>
                <a:path extrusionOk="0" h="201" w="116">
                  <a:moveTo>
                    <a:pt x="87" y="1"/>
                  </a:moveTo>
                  <a:cubicBezTo>
                    <a:pt x="87" y="1"/>
                    <a:pt x="58" y="29"/>
                    <a:pt x="29" y="86"/>
                  </a:cubicBezTo>
                  <a:cubicBezTo>
                    <a:pt x="1" y="144"/>
                    <a:pt x="1" y="201"/>
                    <a:pt x="1" y="201"/>
                  </a:cubicBezTo>
                  <a:cubicBezTo>
                    <a:pt x="29" y="201"/>
                    <a:pt x="58" y="172"/>
                    <a:pt x="87" y="115"/>
                  </a:cubicBezTo>
                  <a:cubicBezTo>
                    <a:pt x="87" y="58"/>
                    <a:pt x="115"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1241891" y="3770747"/>
              <a:ext cx="5006" cy="19853"/>
            </a:xfrm>
            <a:custGeom>
              <a:rect b="b" l="l" r="r" t="t"/>
              <a:pathLst>
                <a:path extrusionOk="0" h="230" w="58">
                  <a:moveTo>
                    <a:pt x="29" y="1"/>
                  </a:moveTo>
                  <a:cubicBezTo>
                    <a:pt x="1" y="1"/>
                    <a:pt x="1" y="58"/>
                    <a:pt x="1" y="115"/>
                  </a:cubicBezTo>
                  <a:cubicBezTo>
                    <a:pt x="1" y="172"/>
                    <a:pt x="1" y="230"/>
                    <a:pt x="29" y="230"/>
                  </a:cubicBezTo>
                  <a:cubicBezTo>
                    <a:pt x="58" y="230"/>
                    <a:pt x="58" y="172"/>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1246811" y="3769711"/>
              <a:ext cx="17436" cy="13466"/>
            </a:xfrm>
            <a:custGeom>
              <a:rect b="b" l="l" r="r" t="t"/>
              <a:pathLst>
                <a:path extrusionOk="0" h="156" w="202">
                  <a:moveTo>
                    <a:pt x="42" y="1"/>
                  </a:moveTo>
                  <a:cubicBezTo>
                    <a:pt x="34" y="1"/>
                    <a:pt x="30" y="4"/>
                    <a:pt x="30" y="13"/>
                  </a:cubicBezTo>
                  <a:cubicBezTo>
                    <a:pt x="1" y="13"/>
                    <a:pt x="30" y="41"/>
                    <a:pt x="87" y="98"/>
                  </a:cubicBezTo>
                  <a:cubicBezTo>
                    <a:pt x="115" y="127"/>
                    <a:pt x="173" y="156"/>
                    <a:pt x="173" y="156"/>
                  </a:cubicBezTo>
                  <a:cubicBezTo>
                    <a:pt x="201" y="127"/>
                    <a:pt x="144" y="98"/>
                    <a:pt x="115" y="41"/>
                  </a:cubicBezTo>
                  <a:cubicBezTo>
                    <a:pt x="95" y="21"/>
                    <a:pt x="61"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1246811" y="3767208"/>
              <a:ext cx="19853" cy="7941"/>
            </a:xfrm>
            <a:custGeom>
              <a:rect b="b" l="l" r="r" t="t"/>
              <a:pathLst>
                <a:path extrusionOk="0" h="92" w="230">
                  <a:moveTo>
                    <a:pt x="31" y="0"/>
                  </a:moveTo>
                  <a:cubicBezTo>
                    <a:pt x="20" y="0"/>
                    <a:pt x="10" y="3"/>
                    <a:pt x="1" y="13"/>
                  </a:cubicBezTo>
                  <a:cubicBezTo>
                    <a:pt x="1" y="42"/>
                    <a:pt x="58" y="70"/>
                    <a:pt x="87" y="70"/>
                  </a:cubicBezTo>
                  <a:cubicBezTo>
                    <a:pt x="115" y="85"/>
                    <a:pt x="144" y="92"/>
                    <a:pt x="165" y="92"/>
                  </a:cubicBezTo>
                  <a:cubicBezTo>
                    <a:pt x="187" y="92"/>
                    <a:pt x="201" y="85"/>
                    <a:pt x="201" y="70"/>
                  </a:cubicBezTo>
                  <a:cubicBezTo>
                    <a:pt x="230" y="42"/>
                    <a:pt x="201" y="42"/>
                    <a:pt x="115" y="13"/>
                  </a:cubicBezTo>
                  <a:cubicBezTo>
                    <a:pt x="77" y="13"/>
                    <a:pt x="5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1249314" y="3762288"/>
              <a:ext cx="17350" cy="5438"/>
            </a:xfrm>
            <a:custGeom>
              <a:rect b="b" l="l" r="r" t="t"/>
              <a:pathLst>
                <a:path extrusionOk="0" h="63" w="201">
                  <a:moveTo>
                    <a:pt x="190" y="0"/>
                  </a:moveTo>
                  <a:cubicBezTo>
                    <a:pt x="175" y="0"/>
                    <a:pt x="144" y="13"/>
                    <a:pt x="86" y="13"/>
                  </a:cubicBezTo>
                  <a:cubicBezTo>
                    <a:pt x="29" y="13"/>
                    <a:pt x="1" y="41"/>
                    <a:pt x="1" y="41"/>
                  </a:cubicBezTo>
                  <a:cubicBezTo>
                    <a:pt x="1" y="56"/>
                    <a:pt x="8" y="63"/>
                    <a:pt x="22" y="63"/>
                  </a:cubicBezTo>
                  <a:cubicBezTo>
                    <a:pt x="36" y="63"/>
                    <a:pt x="58" y="56"/>
                    <a:pt x="86" y="41"/>
                  </a:cubicBezTo>
                  <a:cubicBezTo>
                    <a:pt x="144" y="13"/>
                    <a:pt x="201" y="13"/>
                    <a:pt x="201" y="13"/>
                  </a:cubicBezTo>
                  <a:cubicBezTo>
                    <a:pt x="201" y="3"/>
                    <a:pt x="198" y="0"/>
                    <a:pt x="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1246811" y="3753484"/>
              <a:ext cx="17436" cy="9927"/>
            </a:xfrm>
            <a:custGeom>
              <a:rect b="b" l="l" r="r" t="t"/>
              <a:pathLst>
                <a:path extrusionOk="0" h="115" w="202">
                  <a:moveTo>
                    <a:pt x="201" y="0"/>
                  </a:moveTo>
                  <a:cubicBezTo>
                    <a:pt x="201" y="0"/>
                    <a:pt x="144" y="29"/>
                    <a:pt x="87" y="29"/>
                  </a:cubicBezTo>
                  <a:cubicBezTo>
                    <a:pt x="58" y="58"/>
                    <a:pt x="1" y="86"/>
                    <a:pt x="30" y="115"/>
                  </a:cubicBezTo>
                  <a:cubicBezTo>
                    <a:pt x="30" y="115"/>
                    <a:pt x="87" y="115"/>
                    <a:pt x="115" y="86"/>
                  </a:cubicBezTo>
                  <a:cubicBezTo>
                    <a:pt x="173" y="58"/>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1246811" y="3747873"/>
              <a:ext cx="12516" cy="15537"/>
            </a:xfrm>
            <a:custGeom>
              <a:rect b="b" l="l" r="r" t="t"/>
              <a:pathLst>
                <a:path extrusionOk="0" h="180" w="145">
                  <a:moveTo>
                    <a:pt x="127" y="0"/>
                  </a:moveTo>
                  <a:cubicBezTo>
                    <a:pt x="103" y="0"/>
                    <a:pt x="76" y="42"/>
                    <a:pt x="30" y="65"/>
                  </a:cubicBezTo>
                  <a:cubicBezTo>
                    <a:pt x="1" y="123"/>
                    <a:pt x="1" y="151"/>
                    <a:pt x="1" y="180"/>
                  </a:cubicBezTo>
                  <a:cubicBezTo>
                    <a:pt x="1" y="180"/>
                    <a:pt x="58" y="151"/>
                    <a:pt x="87" y="94"/>
                  </a:cubicBezTo>
                  <a:cubicBezTo>
                    <a:pt x="115" y="65"/>
                    <a:pt x="144" y="8"/>
                    <a:pt x="144" y="8"/>
                  </a:cubicBezTo>
                  <a:cubicBezTo>
                    <a:pt x="139" y="3"/>
                    <a:pt x="133" y="0"/>
                    <a:pt x="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1244394" y="3743557"/>
              <a:ext cx="5006" cy="17436"/>
            </a:xfrm>
            <a:custGeom>
              <a:rect b="b" l="l" r="r" t="t"/>
              <a:pathLst>
                <a:path extrusionOk="0" h="202" w="58">
                  <a:moveTo>
                    <a:pt x="58" y="1"/>
                  </a:moveTo>
                  <a:cubicBezTo>
                    <a:pt x="58" y="1"/>
                    <a:pt x="29" y="58"/>
                    <a:pt x="0" y="115"/>
                  </a:cubicBezTo>
                  <a:lnTo>
                    <a:pt x="0" y="201"/>
                  </a:lnTo>
                  <a:cubicBezTo>
                    <a:pt x="0" y="201"/>
                    <a:pt x="58" y="173"/>
                    <a:pt x="58" y="115"/>
                  </a:cubicBezTo>
                  <a:cubicBezTo>
                    <a:pt x="58" y="58"/>
                    <a:pt x="5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236971" y="3743557"/>
              <a:ext cx="7510" cy="17436"/>
            </a:xfrm>
            <a:custGeom>
              <a:rect b="b" l="l" r="r" t="t"/>
              <a:pathLst>
                <a:path extrusionOk="0" h="202" w="87">
                  <a:moveTo>
                    <a:pt x="29" y="1"/>
                  </a:moveTo>
                  <a:cubicBezTo>
                    <a:pt x="0" y="1"/>
                    <a:pt x="0" y="58"/>
                    <a:pt x="29" y="115"/>
                  </a:cubicBezTo>
                  <a:cubicBezTo>
                    <a:pt x="29" y="173"/>
                    <a:pt x="58" y="201"/>
                    <a:pt x="58" y="201"/>
                  </a:cubicBezTo>
                  <a:cubicBezTo>
                    <a:pt x="86" y="201"/>
                    <a:pt x="58" y="173"/>
                    <a:pt x="58" y="115"/>
                  </a:cubicBezTo>
                  <a:cubicBezTo>
                    <a:pt x="58" y="29"/>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1229547" y="3747528"/>
              <a:ext cx="12430" cy="15882"/>
            </a:xfrm>
            <a:custGeom>
              <a:rect b="b" l="l" r="r" t="t"/>
              <a:pathLst>
                <a:path extrusionOk="0" h="184" w="144">
                  <a:moveTo>
                    <a:pt x="24" y="1"/>
                  </a:moveTo>
                  <a:cubicBezTo>
                    <a:pt x="16" y="1"/>
                    <a:pt x="8" y="4"/>
                    <a:pt x="1" y="12"/>
                  </a:cubicBezTo>
                  <a:cubicBezTo>
                    <a:pt x="1" y="12"/>
                    <a:pt x="29" y="69"/>
                    <a:pt x="58" y="98"/>
                  </a:cubicBezTo>
                  <a:cubicBezTo>
                    <a:pt x="86" y="155"/>
                    <a:pt x="115" y="184"/>
                    <a:pt x="144" y="184"/>
                  </a:cubicBezTo>
                  <a:cubicBezTo>
                    <a:pt x="144" y="184"/>
                    <a:pt x="144" y="127"/>
                    <a:pt x="86" y="69"/>
                  </a:cubicBezTo>
                  <a:cubicBezTo>
                    <a:pt x="66" y="27"/>
                    <a:pt x="45"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1224627" y="3753484"/>
              <a:ext cx="14933" cy="10962"/>
            </a:xfrm>
            <a:custGeom>
              <a:rect b="b" l="l" r="r" t="t"/>
              <a:pathLst>
                <a:path extrusionOk="0" h="127" w="173">
                  <a:moveTo>
                    <a:pt x="0" y="0"/>
                  </a:moveTo>
                  <a:cubicBezTo>
                    <a:pt x="0" y="29"/>
                    <a:pt x="29" y="58"/>
                    <a:pt x="86" y="86"/>
                  </a:cubicBezTo>
                  <a:cubicBezTo>
                    <a:pt x="106" y="106"/>
                    <a:pt x="141" y="127"/>
                    <a:pt x="160" y="127"/>
                  </a:cubicBezTo>
                  <a:cubicBezTo>
                    <a:pt x="167" y="127"/>
                    <a:pt x="172" y="123"/>
                    <a:pt x="172" y="115"/>
                  </a:cubicBezTo>
                  <a:cubicBezTo>
                    <a:pt x="172" y="115"/>
                    <a:pt x="143" y="86"/>
                    <a:pt x="86" y="29"/>
                  </a:cubicBezTo>
                  <a:cubicBezTo>
                    <a:pt x="58" y="0"/>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1222124" y="3763324"/>
              <a:ext cx="17436" cy="5006"/>
            </a:xfrm>
            <a:custGeom>
              <a:rect b="b" l="l" r="r" t="t"/>
              <a:pathLst>
                <a:path extrusionOk="0" h="58" w="202">
                  <a:moveTo>
                    <a:pt x="1" y="1"/>
                  </a:moveTo>
                  <a:cubicBezTo>
                    <a:pt x="1" y="1"/>
                    <a:pt x="58" y="29"/>
                    <a:pt x="87" y="58"/>
                  </a:cubicBezTo>
                  <a:lnTo>
                    <a:pt x="201" y="58"/>
                  </a:lnTo>
                  <a:cubicBezTo>
                    <a:pt x="201" y="58"/>
                    <a:pt x="144"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5"/>
            <p:cNvSpPr/>
            <p:nvPr/>
          </p:nvSpPr>
          <p:spPr>
            <a:xfrm>
              <a:off x="1222124" y="3767208"/>
              <a:ext cx="17436" cy="6129"/>
            </a:xfrm>
            <a:custGeom>
              <a:rect b="b" l="l" r="r" t="t"/>
              <a:pathLst>
                <a:path extrusionOk="0" h="71" w="202">
                  <a:moveTo>
                    <a:pt x="184" y="0"/>
                  </a:moveTo>
                  <a:cubicBezTo>
                    <a:pt x="163" y="0"/>
                    <a:pt x="125" y="13"/>
                    <a:pt x="87" y="13"/>
                  </a:cubicBezTo>
                  <a:cubicBezTo>
                    <a:pt x="29" y="13"/>
                    <a:pt x="1" y="42"/>
                    <a:pt x="1" y="70"/>
                  </a:cubicBezTo>
                  <a:lnTo>
                    <a:pt x="115" y="70"/>
                  </a:lnTo>
                  <a:cubicBezTo>
                    <a:pt x="172" y="70"/>
                    <a:pt x="201" y="13"/>
                    <a:pt x="201" y="13"/>
                  </a:cubicBezTo>
                  <a:cubicBezTo>
                    <a:pt x="201" y="3"/>
                    <a:pt x="195" y="0"/>
                    <a:pt x="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5"/>
            <p:cNvSpPr/>
            <p:nvPr/>
          </p:nvSpPr>
          <p:spPr>
            <a:xfrm>
              <a:off x="1222124" y="3768330"/>
              <a:ext cx="17436" cy="9927"/>
            </a:xfrm>
            <a:custGeom>
              <a:rect b="b" l="l" r="r" t="t"/>
              <a:pathLst>
                <a:path extrusionOk="0" h="115" w="202">
                  <a:moveTo>
                    <a:pt x="201" y="0"/>
                  </a:moveTo>
                  <a:lnTo>
                    <a:pt x="201" y="0"/>
                  </a:lnTo>
                  <a:cubicBezTo>
                    <a:pt x="201" y="0"/>
                    <a:pt x="144" y="0"/>
                    <a:pt x="115" y="29"/>
                  </a:cubicBezTo>
                  <a:cubicBezTo>
                    <a:pt x="58" y="57"/>
                    <a:pt x="1" y="86"/>
                    <a:pt x="29" y="114"/>
                  </a:cubicBezTo>
                  <a:cubicBezTo>
                    <a:pt x="29" y="114"/>
                    <a:pt x="87" y="114"/>
                    <a:pt x="115" y="86"/>
                  </a:cubicBezTo>
                  <a:cubicBezTo>
                    <a:pt x="172" y="57"/>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1229547" y="3770747"/>
              <a:ext cx="12430" cy="14933"/>
            </a:xfrm>
            <a:custGeom>
              <a:rect b="b" l="l" r="r" t="t"/>
              <a:pathLst>
                <a:path extrusionOk="0" h="173" w="144">
                  <a:moveTo>
                    <a:pt x="144" y="1"/>
                  </a:moveTo>
                  <a:cubicBezTo>
                    <a:pt x="115" y="1"/>
                    <a:pt x="86" y="29"/>
                    <a:pt x="58" y="58"/>
                  </a:cubicBezTo>
                  <a:cubicBezTo>
                    <a:pt x="1" y="115"/>
                    <a:pt x="1" y="144"/>
                    <a:pt x="1" y="172"/>
                  </a:cubicBezTo>
                  <a:cubicBezTo>
                    <a:pt x="29" y="172"/>
                    <a:pt x="58" y="144"/>
                    <a:pt x="86" y="86"/>
                  </a:cubicBezTo>
                  <a:cubicBezTo>
                    <a:pt x="115" y="58"/>
                    <a:pt x="144"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5"/>
            <p:cNvSpPr/>
            <p:nvPr/>
          </p:nvSpPr>
          <p:spPr>
            <a:xfrm>
              <a:off x="1236971" y="3770747"/>
              <a:ext cx="7510" cy="18040"/>
            </a:xfrm>
            <a:custGeom>
              <a:rect b="b" l="l" r="r" t="t"/>
              <a:pathLst>
                <a:path extrusionOk="0" h="209" w="87">
                  <a:moveTo>
                    <a:pt x="86" y="1"/>
                  </a:moveTo>
                  <a:cubicBezTo>
                    <a:pt x="86" y="1"/>
                    <a:pt x="29" y="58"/>
                    <a:pt x="29" y="115"/>
                  </a:cubicBezTo>
                  <a:cubicBezTo>
                    <a:pt x="0" y="144"/>
                    <a:pt x="29" y="201"/>
                    <a:pt x="29" y="201"/>
                  </a:cubicBezTo>
                  <a:cubicBezTo>
                    <a:pt x="29" y="206"/>
                    <a:pt x="30" y="209"/>
                    <a:pt x="32" y="209"/>
                  </a:cubicBezTo>
                  <a:cubicBezTo>
                    <a:pt x="40" y="209"/>
                    <a:pt x="63" y="162"/>
                    <a:pt x="86" y="115"/>
                  </a:cubicBezTo>
                  <a:lnTo>
                    <a:pt x="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1244394" y="3770747"/>
              <a:ext cx="5006" cy="19853"/>
            </a:xfrm>
            <a:custGeom>
              <a:rect b="b" l="l" r="r" t="t"/>
              <a:pathLst>
                <a:path extrusionOk="0" h="230" w="58">
                  <a:moveTo>
                    <a:pt x="0" y="1"/>
                  </a:moveTo>
                  <a:cubicBezTo>
                    <a:pt x="0" y="1"/>
                    <a:pt x="0" y="58"/>
                    <a:pt x="0" y="115"/>
                  </a:cubicBezTo>
                  <a:cubicBezTo>
                    <a:pt x="29" y="172"/>
                    <a:pt x="29" y="230"/>
                    <a:pt x="58" y="230"/>
                  </a:cubicBezTo>
                  <a:cubicBezTo>
                    <a:pt x="58" y="230"/>
                    <a:pt x="58" y="172"/>
                    <a:pt x="58" y="115"/>
                  </a:cubicBezTo>
                  <a:cubicBezTo>
                    <a:pt x="58" y="58"/>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1246811" y="3770747"/>
              <a:ext cx="12516" cy="14933"/>
            </a:xfrm>
            <a:custGeom>
              <a:rect b="b" l="l" r="r" t="t"/>
              <a:pathLst>
                <a:path extrusionOk="0" h="173" w="145">
                  <a:moveTo>
                    <a:pt x="1" y="1"/>
                  </a:moveTo>
                  <a:cubicBezTo>
                    <a:pt x="1" y="1"/>
                    <a:pt x="1" y="58"/>
                    <a:pt x="30" y="115"/>
                  </a:cubicBezTo>
                  <a:cubicBezTo>
                    <a:pt x="87" y="144"/>
                    <a:pt x="115" y="172"/>
                    <a:pt x="115" y="172"/>
                  </a:cubicBezTo>
                  <a:cubicBezTo>
                    <a:pt x="144" y="172"/>
                    <a:pt x="115" y="115"/>
                    <a:pt x="87" y="58"/>
                  </a:cubicBezTo>
                  <a:cubicBezTo>
                    <a:pt x="58" y="29"/>
                    <a:pt x="3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1246811" y="3768330"/>
              <a:ext cx="17436" cy="10962"/>
            </a:xfrm>
            <a:custGeom>
              <a:rect b="b" l="l" r="r" t="t"/>
              <a:pathLst>
                <a:path extrusionOk="0" h="127" w="202">
                  <a:moveTo>
                    <a:pt x="30" y="0"/>
                  </a:moveTo>
                  <a:lnTo>
                    <a:pt x="30" y="0"/>
                  </a:lnTo>
                  <a:cubicBezTo>
                    <a:pt x="1" y="29"/>
                    <a:pt x="30" y="57"/>
                    <a:pt x="87" y="86"/>
                  </a:cubicBezTo>
                  <a:cubicBezTo>
                    <a:pt x="127" y="106"/>
                    <a:pt x="153" y="126"/>
                    <a:pt x="175" y="126"/>
                  </a:cubicBezTo>
                  <a:cubicBezTo>
                    <a:pt x="185" y="126"/>
                    <a:pt x="193" y="123"/>
                    <a:pt x="201" y="114"/>
                  </a:cubicBezTo>
                  <a:cubicBezTo>
                    <a:pt x="201" y="114"/>
                    <a:pt x="173" y="86"/>
                    <a:pt x="115" y="57"/>
                  </a:cubicBezTo>
                  <a:cubicBezTo>
                    <a:pt x="58" y="0"/>
                    <a:pt x="30" y="0"/>
                    <a:pt x="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a:off x="1246811" y="3765827"/>
              <a:ext cx="19853" cy="5006"/>
            </a:xfrm>
            <a:custGeom>
              <a:rect b="b" l="l" r="r" t="t"/>
              <a:pathLst>
                <a:path extrusionOk="0" h="58" w="230">
                  <a:moveTo>
                    <a:pt x="1" y="0"/>
                  </a:moveTo>
                  <a:cubicBezTo>
                    <a:pt x="1" y="0"/>
                    <a:pt x="58" y="29"/>
                    <a:pt x="115" y="58"/>
                  </a:cubicBezTo>
                  <a:lnTo>
                    <a:pt x="230" y="58"/>
                  </a:lnTo>
                  <a:cubicBezTo>
                    <a:pt x="230" y="58"/>
                    <a:pt x="201" y="29"/>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1249314" y="3759008"/>
              <a:ext cx="17350" cy="6905"/>
            </a:xfrm>
            <a:custGeom>
              <a:rect b="b" l="l" r="r" t="t"/>
              <a:pathLst>
                <a:path extrusionOk="0" h="80" w="201">
                  <a:moveTo>
                    <a:pt x="165" y="1"/>
                  </a:moveTo>
                  <a:cubicBezTo>
                    <a:pt x="144" y="1"/>
                    <a:pt x="115" y="8"/>
                    <a:pt x="86" y="22"/>
                  </a:cubicBezTo>
                  <a:cubicBezTo>
                    <a:pt x="29" y="22"/>
                    <a:pt x="1" y="51"/>
                    <a:pt x="1" y="79"/>
                  </a:cubicBezTo>
                  <a:lnTo>
                    <a:pt x="115" y="79"/>
                  </a:lnTo>
                  <a:cubicBezTo>
                    <a:pt x="172" y="79"/>
                    <a:pt x="201" y="22"/>
                    <a:pt x="201" y="22"/>
                  </a:cubicBezTo>
                  <a:cubicBezTo>
                    <a:pt x="201" y="8"/>
                    <a:pt x="187" y="1"/>
                    <a:pt x="1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1246811" y="3752448"/>
              <a:ext cx="17436" cy="11998"/>
            </a:xfrm>
            <a:custGeom>
              <a:rect b="b" l="l" r="r" t="t"/>
              <a:pathLst>
                <a:path extrusionOk="0" h="139" w="202">
                  <a:moveTo>
                    <a:pt x="160" y="0"/>
                  </a:moveTo>
                  <a:cubicBezTo>
                    <a:pt x="142" y="0"/>
                    <a:pt x="107" y="21"/>
                    <a:pt x="87" y="41"/>
                  </a:cubicBezTo>
                  <a:cubicBezTo>
                    <a:pt x="30" y="98"/>
                    <a:pt x="1" y="127"/>
                    <a:pt x="1" y="127"/>
                  </a:cubicBezTo>
                  <a:cubicBezTo>
                    <a:pt x="9" y="135"/>
                    <a:pt x="18" y="139"/>
                    <a:pt x="27" y="139"/>
                  </a:cubicBezTo>
                  <a:cubicBezTo>
                    <a:pt x="49" y="139"/>
                    <a:pt x="75" y="118"/>
                    <a:pt x="115" y="98"/>
                  </a:cubicBezTo>
                  <a:cubicBezTo>
                    <a:pt x="144" y="41"/>
                    <a:pt x="201" y="12"/>
                    <a:pt x="173" y="12"/>
                  </a:cubicBezTo>
                  <a:cubicBezTo>
                    <a:pt x="173" y="4"/>
                    <a:pt x="168" y="0"/>
                    <a:pt x="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5"/>
            <p:cNvSpPr/>
            <p:nvPr/>
          </p:nvSpPr>
          <p:spPr>
            <a:xfrm>
              <a:off x="1244394" y="3746061"/>
              <a:ext cx="12430" cy="17350"/>
            </a:xfrm>
            <a:custGeom>
              <a:rect b="b" l="l" r="r" t="t"/>
              <a:pathLst>
                <a:path extrusionOk="0" h="201" w="144">
                  <a:moveTo>
                    <a:pt x="115" y="0"/>
                  </a:moveTo>
                  <a:cubicBezTo>
                    <a:pt x="115" y="0"/>
                    <a:pt x="86" y="29"/>
                    <a:pt x="58" y="86"/>
                  </a:cubicBezTo>
                  <a:cubicBezTo>
                    <a:pt x="29" y="144"/>
                    <a:pt x="0" y="172"/>
                    <a:pt x="29" y="201"/>
                  </a:cubicBezTo>
                  <a:cubicBezTo>
                    <a:pt x="29" y="201"/>
                    <a:pt x="58" y="144"/>
                    <a:pt x="86" y="115"/>
                  </a:cubicBezTo>
                  <a:cubicBezTo>
                    <a:pt x="115" y="58"/>
                    <a:pt x="143"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5"/>
            <p:cNvSpPr/>
            <p:nvPr/>
          </p:nvSpPr>
          <p:spPr>
            <a:xfrm>
              <a:off x="1241891" y="3743557"/>
              <a:ext cx="5006" cy="17436"/>
            </a:xfrm>
            <a:custGeom>
              <a:rect b="b" l="l" r="r" t="t"/>
              <a:pathLst>
                <a:path extrusionOk="0" h="202" w="58">
                  <a:moveTo>
                    <a:pt x="29" y="1"/>
                  </a:moveTo>
                  <a:cubicBezTo>
                    <a:pt x="29" y="1"/>
                    <a:pt x="1" y="58"/>
                    <a:pt x="1" y="115"/>
                  </a:cubicBezTo>
                  <a:cubicBezTo>
                    <a:pt x="1" y="173"/>
                    <a:pt x="1" y="201"/>
                    <a:pt x="29" y="201"/>
                  </a:cubicBezTo>
                  <a:cubicBezTo>
                    <a:pt x="58" y="201"/>
                    <a:pt x="58" y="173"/>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5"/>
            <p:cNvSpPr/>
            <p:nvPr/>
          </p:nvSpPr>
          <p:spPr>
            <a:xfrm>
              <a:off x="1234467" y="3745370"/>
              <a:ext cx="10013" cy="16228"/>
            </a:xfrm>
            <a:custGeom>
              <a:rect b="b" l="l" r="r" t="t"/>
              <a:pathLst>
                <a:path extrusionOk="0" h="188" w="116">
                  <a:moveTo>
                    <a:pt x="45" y="1"/>
                  </a:moveTo>
                  <a:cubicBezTo>
                    <a:pt x="40" y="1"/>
                    <a:pt x="35" y="3"/>
                    <a:pt x="29" y="8"/>
                  </a:cubicBezTo>
                  <a:cubicBezTo>
                    <a:pt x="29" y="8"/>
                    <a:pt x="1" y="37"/>
                    <a:pt x="29" y="94"/>
                  </a:cubicBezTo>
                  <a:cubicBezTo>
                    <a:pt x="53" y="141"/>
                    <a:pt x="76" y="188"/>
                    <a:pt x="84" y="188"/>
                  </a:cubicBezTo>
                  <a:cubicBezTo>
                    <a:pt x="86" y="188"/>
                    <a:pt x="87" y="185"/>
                    <a:pt x="87" y="180"/>
                  </a:cubicBezTo>
                  <a:cubicBezTo>
                    <a:pt x="115" y="180"/>
                    <a:pt x="87" y="152"/>
                    <a:pt x="87" y="94"/>
                  </a:cubicBezTo>
                  <a:cubicBezTo>
                    <a:pt x="87" y="48"/>
                    <a:pt x="68" y="1"/>
                    <a:pt x="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1227044" y="3750031"/>
              <a:ext cx="14933" cy="13379"/>
            </a:xfrm>
            <a:custGeom>
              <a:rect b="b" l="l" r="r" t="t"/>
              <a:pathLst>
                <a:path extrusionOk="0" h="155" w="173">
                  <a:moveTo>
                    <a:pt x="25" y="0"/>
                  </a:moveTo>
                  <a:cubicBezTo>
                    <a:pt x="16" y="0"/>
                    <a:pt x="9" y="4"/>
                    <a:pt x="1" y="12"/>
                  </a:cubicBezTo>
                  <a:cubicBezTo>
                    <a:pt x="1" y="12"/>
                    <a:pt x="30" y="40"/>
                    <a:pt x="58" y="98"/>
                  </a:cubicBezTo>
                  <a:cubicBezTo>
                    <a:pt x="115" y="126"/>
                    <a:pt x="144" y="155"/>
                    <a:pt x="173" y="155"/>
                  </a:cubicBezTo>
                  <a:cubicBezTo>
                    <a:pt x="173" y="155"/>
                    <a:pt x="173" y="98"/>
                    <a:pt x="115" y="69"/>
                  </a:cubicBezTo>
                  <a:cubicBezTo>
                    <a:pt x="74" y="27"/>
                    <a:pt x="47" y="0"/>
                    <a:pt x="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5"/>
            <p:cNvSpPr/>
            <p:nvPr/>
          </p:nvSpPr>
          <p:spPr>
            <a:xfrm>
              <a:off x="1222124" y="3756591"/>
              <a:ext cx="17436" cy="8718"/>
            </a:xfrm>
            <a:custGeom>
              <a:rect b="b" l="l" r="r" t="t"/>
              <a:pathLst>
                <a:path extrusionOk="0" h="101" w="202">
                  <a:moveTo>
                    <a:pt x="37" y="0"/>
                  </a:moveTo>
                  <a:cubicBezTo>
                    <a:pt x="15" y="0"/>
                    <a:pt x="1" y="7"/>
                    <a:pt x="1" y="22"/>
                  </a:cubicBezTo>
                  <a:cubicBezTo>
                    <a:pt x="1" y="50"/>
                    <a:pt x="58" y="50"/>
                    <a:pt x="87" y="79"/>
                  </a:cubicBezTo>
                  <a:cubicBezTo>
                    <a:pt x="115" y="93"/>
                    <a:pt x="144" y="100"/>
                    <a:pt x="165" y="100"/>
                  </a:cubicBezTo>
                  <a:cubicBezTo>
                    <a:pt x="187" y="100"/>
                    <a:pt x="201" y="93"/>
                    <a:pt x="201" y="79"/>
                  </a:cubicBezTo>
                  <a:cubicBezTo>
                    <a:pt x="201" y="50"/>
                    <a:pt x="172" y="50"/>
                    <a:pt x="115" y="22"/>
                  </a:cubicBezTo>
                  <a:cubicBezTo>
                    <a:pt x="87" y="7"/>
                    <a:pt x="58" y="0"/>
                    <a:pt x="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5"/>
            <p:cNvSpPr/>
            <p:nvPr/>
          </p:nvSpPr>
          <p:spPr>
            <a:xfrm>
              <a:off x="1219707" y="3764705"/>
              <a:ext cx="19853" cy="4747"/>
            </a:xfrm>
            <a:custGeom>
              <a:rect b="b" l="l" r="r" t="t"/>
              <a:pathLst>
                <a:path extrusionOk="0" h="55" w="230">
                  <a:moveTo>
                    <a:pt x="212" y="1"/>
                  </a:moveTo>
                  <a:cubicBezTo>
                    <a:pt x="191" y="1"/>
                    <a:pt x="153" y="13"/>
                    <a:pt x="115" y="13"/>
                  </a:cubicBezTo>
                  <a:cubicBezTo>
                    <a:pt x="57" y="13"/>
                    <a:pt x="0" y="13"/>
                    <a:pt x="0" y="42"/>
                  </a:cubicBezTo>
                  <a:cubicBezTo>
                    <a:pt x="0" y="42"/>
                    <a:pt x="38" y="55"/>
                    <a:pt x="72" y="55"/>
                  </a:cubicBezTo>
                  <a:cubicBezTo>
                    <a:pt x="89" y="55"/>
                    <a:pt x="105" y="52"/>
                    <a:pt x="115" y="42"/>
                  </a:cubicBezTo>
                  <a:cubicBezTo>
                    <a:pt x="172" y="42"/>
                    <a:pt x="229" y="42"/>
                    <a:pt x="229" y="13"/>
                  </a:cubicBezTo>
                  <a:cubicBezTo>
                    <a:pt x="229" y="4"/>
                    <a:pt x="223"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1236971" y="3758404"/>
              <a:ext cx="15710" cy="14760"/>
            </a:xfrm>
            <a:custGeom>
              <a:rect b="b" l="l" r="r" t="t"/>
              <a:pathLst>
                <a:path extrusionOk="0" h="171" w="182">
                  <a:moveTo>
                    <a:pt x="58" y="1"/>
                  </a:moveTo>
                  <a:cubicBezTo>
                    <a:pt x="0" y="29"/>
                    <a:pt x="0" y="86"/>
                    <a:pt x="0" y="115"/>
                  </a:cubicBezTo>
                  <a:cubicBezTo>
                    <a:pt x="20" y="155"/>
                    <a:pt x="50" y="170"/>
                    <a:pt x="79" y="170"/>
                  </a:cubicBezTo>
                  <a:cubicBezTo>
                    <a:pt x="133" y="170"/>
                    <a:pt x="181" y="114"/>
                    <a:pt x="144" y="58"/>
                  </a:cubicBezTo>
                  <a:cubicBezTo>
                    <a:pt x="144" y="1"/>
                    <a:pt x="86"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1241891" y="3758404"/>
              <a:ext cx="10013" cy="14933"/>
            </a:xfrm>
            <a:custGeom>
              <a:rect b="b" l="l" r="r" t="t"/>
              <a:pathLst>
                <a:path extrusionOk="0" h="173" w="116">
                  <a:moveTo>
                    <a:pt x="1" y="1"/>
                  </a:moveTo>
                  <a:cubicBezTo>
                    <a:pt x="1" y="29"/>
                    <a:pt x="29" y="29"/>
                    <a:pt x="29" y="58"/>
                  </a:cubicBezTo>
                  <a:cubicBezTo>
                    <a:pt x="58" y="86"/>
                    <a:pt x="29" y="144"/>
                    <a:pt x="1" y="172"/>
                  </a:cubicBezTo>
                  <a:lnTo>
                    <a:pt x="58" y="172"/>
                  </a:lnTo>
                  <a:cubicBezTo>
                    <a:pt x="87" y="144"/>
                    <a:pt x="115" y="86"/>
                    <a:pt x="87" y="58"/>
                  </a:cubicBezTo>
                  <a:cubicBezTo>
                    <a:pt x="87" y="1"/>
                    <a:pt x="29"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1271584" y="3469415"/>
              <a:ext cx="9927" cy="17350"/>
            </a:xfrm>
            <a:custGeom>
              <a:rect b="b" l="l" r="r" t="t"/>
              <a:pathLst>
                <a:path extrusionOk="0" h="201" w="115">
                  <a:moveTo>
                    <a:pt x="0" y="0"/>
                  </a:moveTo>
                  <a:cubicBezTo>
                    <a:pt x="0" y="0"/>
                    <a:pt x="0" y="57"/>
                    <a:pt x="29" y="115"/>
                  </a:cubicBezTo>
                  <a:cubicBezTo>
                    <a:pt x="57" y="172"/>
                    <a:pt x="86" y="200"/>
                    <a:pt x="86" y="200"/>
                  </a:cubicBezTo>
                  <a:cubicBezTo>
                    <a:pt x="115" y="200"/>
                    <a:pt x="86" y="143"/>
                    <a:pt x="57" y="86"/>
                  </a:cubicBezTo>
                  <a:cubicBezTo>
                    <a:pt x="57" y="29"/>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5"/>
            <p:cNvSpPr/>
            <p:nvPr/>
          </p:nvSpPr>
          <p:spPr>
            <a:xfrm>
              <a:off x="1251817" y="3466911"/>
              <a:ext cx="14847" cy="13466"/>
            </a:xfrm>
            <a:custGeom>
              <a:rect b="b" l="l" r="r" t="t"/>
              <a:pathLst>
                <a:path extrusionOk="0" h="156" w="172">
                  <a:moveTo>
                    <a:pt x="172" y="0"/>
                  </a:moveTo>
                  <a:cubicBezTo>
                    <a:pt x="143" y="0"/>
                    <a:pt x="115" y="0"/>
                    <a:pt x="57" y="58"/>
                  </a:cubicBezTo>
                  <a:cubicBezTo>
                    <a:pt x="29" y="115"/>
                    <a:pt x="0" y="144"/>
                    <a:pt x="0" y="144"/>
                  </a:cubicBezTo>
                  <a:cubicBezTo>
                    <a:pt x="9" y="152"/>
                    <a:pt x="17" y="155"/>
                    <a:pt x="26" y="155"/>
                  </a:cubicBezTo>
                  <a:cubicBezTo>
                    <a:pt x="48" y="155"/>
                    <a:pt x="74" y="135"/>
                    <a:pt x="115" y="115"/>
                  </a:cubicBezTo>
                  <a:cubicBezTo>
                    <a:pt x="143" y="58"/>
                    <a:pt x="172" y="29"/>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5"/>
            <p:cNvSpPr/>
            <p:nvPr/>
          </p:nvSpPr>
          <p:spPr>
            <a:xfrm>
              <a:off x="1259240" y="3469415"/>
              <a:ext cx="9927" cy="17350"/>
            </a:xfrm>
            <a:custGeom>
              <a:rect b="b" l="l" r="r" t="t"/>
              <a:pathLst>
                <a:path extrusionOk="0" h="201" w="115">
                  <a:moveTo>
                    <a:pt x="86" y="0"/>
                  </a:moveTo>
                  <a:cubicBezTo>
                    <a:pt x="57" y="0"/>
                    <a:pt x="29" y="29"/>
                    <a:pt x="29" y="86"/>
                  </a:cubicBezTo>
                  <a:cubicBezTo>
                    <a:pt x="0" y="143"/>
                    <a:pt x="0" y="200"/>
                    <a:pt x="29" y="200"/>
                  </a:cubicBezTo>
                  <a:cubicBezTo>
                    <a:pt x="57" y="200"/>
                    <a:pt x="57" y="172"/>
                    <a:pt x="86" y="115"/>
                  </a:cubicBezTo>
                  <a:cubicBezTo>
                    <a:pt x="115" y="57"/>
                    <a:pt x="115" y="0"/>
                    <a:pt x="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1266577" y="3469415"/>
              <a:ext cx="5093" cy="17350"/>
            </a:xfrm>
            <a:custGeom>
              <a:rect b="b" l="l" r="r" t="t"/>
              <a:pathLst>
                <a:path extrusionOk="0" h="201" w="59">
                  <a:moveTo>
                    <a:pt x="30" y="0"/>
                  </a:moveTo>
                  <a:cubicBezTo>
                    <a:pt x="1" y="0"/>
                    <a:pt x="1" y="57"/>
                    <a:pt x="1" y="115"/>
                  </a:cubicBezTo>
                  <a:cubicBezTo>
                    <a:pt x="1" y="172"/>
                    <a:pt x="1" y="200"/>
                    <a:pt x="30" y="200"/>
                  </a:cubicBezTo>
                  <a:cubicBezTo>
                    <a:pt x="58" y="200"/>
                    <a:pt x="58" y="172"/>
                    <a:pt x="58" y="115"/>
                  </a:cubicBezTo>
                  <a:cubicBezTo>
                    <a:pt x="58" y="57"/>
                    <a:pt x="58" y="0"/>
                    <a:pt x="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5"/>
            <p:cNvSpPr/>
            <p:nvPr/>
          </p:nvSpPr>
          <p:spPr>
            <a:xfrm>
              <a:off x="1271584" y="3466911"/>
              <a:ext cx="17350" cy="13466"/>
            </a:xfrm>
            <a:custGeom>
              <a:rect b="b" l="l" r="r" t="t"/>
              <a:pathLst>
                <a:path extrusionOk="0" h="156" w="201">
                  <a:moveTo>
                    <a:pt x="29" y="0"/>
                  </a:moveTo>
                  <a:lnTo>
                    <a:pt x="29" y="0"/>
                  </a:lnTo>
                  <a:cubicBezTo>
                    <a:pt x="0" y="29"/>
                    <a:pt x="29" y="58"/>
                    <a:pt x="86" y="115"/>
                  </a:cubicBezTo>
                  <a:cubicBezTo>
                    <a:pt x="126" y="135"/>
                    <a:pt x="153" y="155"/>
                    <a:pt x="164" y="155"/>
                  </a:cubicBezTo>
                  <a:cubicBezTo>
                    <a:pt x="169" y="155"/>
                    <a:pt x="172" y="152"/>
                    <a:pt x="172" y="144"/>
                  </a:cubicBezTo>
                  <a:cubicBezTo>
                    <a:pt x="200" y="144"/>
                    <a:pt x="172" y="115"/>
                    <a:pt x="115" y="58"/>
                  </a:cubicBezTo>
                  <a:cubicBezTo>
                    <a:pt x="86" y="29"/>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5"/>
            <p:cNvSpPr/>
            <p:nvPr/>
          </p:nvSpPr>
          <p:spPr>
            <a:xfrm>
              <a:off x="1274001" y="3465012"/>
              <a:ext cx="17436" cy="8804"/>
            </a:xfrm>
            <a:custGeom>
              <a:rect b="b" l="l" r="r" t="t"/>
              <a:pathLst>
                <a:path extrusionOk="0" h="102" w="202">
                  <a:moveTo>
                    <a:pt x="37" y="1"/>
                  </a:moveTo>
                  <a:cubicBezTo>
                    <a:pt x="15" y="1"/>
                    <a:pt x="1" y="8"/>
                    <a:pt x="1" y="22"/>
                  </a:cubicBezTo>
                  <a:cubicBezTo>
                    <a:pt x="1" y="51"/>
                    <a:pt x="29" y="51"/>
                    <a:pt x="87" y="80"/>
                  </a:cubicBezTo>
                  <a:cubicBezTo>
                    <a:pt x="115" y="94"/>
                    <a:pt x="144" y="101"/>
                    <a:pt x="165" y="101"/>
                  </a:cubicBezTo>
                  <a:cubicBezTo>
                    <a:pt x="187" y="101"/>
                    <a:pt x="201" y="94"/>
                    <a:pt x="201" y="80"/>
                  </a:cubicBezTo>
                  <a:cubicBezTo>
                    <a:pt x="201" y="51"/>
                    <a:pt x="172" y="51"/>
                    <a:pt x="115" y="22"/>
                  </a:cubicBezTo>
                  <a:cubicBezTo>
                    <a:pt x="87" y="8"/>
                    <a:pt x="58" y="1"/>
                    <a:pt x="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1274001" y="3460092"/>
              <a:ext cx="19853" cy="6301"/>
            </a:xfrm>
            <a:custGeom>
              <a:rect b="b" l="l" r="r" t="t"/>
              <a:pathLst>
                <a:path extrusionOk="0" h="73" w="230">
                  <a:moveTo>
                    <a:pt x="183" y="1"/>
                  </a:moveTo>
                  <a:cubicBezTo>
                    <a:pt x="165" y="1"/>
                    <a:pt x="144" y="8"/>
                    <a:pt x="115" y="22"/>
                  </a:cubicBezTo>
                  <a:cubicBezTo>
                    <a:pt x="58" y="22"/>
                    <a:pt x="1" y="22"/>
                    <a:pt x="1" y="51"/>
                  </a:cubicBezTo>
                  <a:cubicBezTo>
                    <a:pt x="1" y="65"/>
                    <a:pt x="15" y="72"/>
                    <a:pt x="37" y="72"/>
                  </a:cubicBezTo>
                  <a:cubicBezTo>
                    <a:pt x="58" y="72"/>
                    <a:pt x="87" y="65"/>
                    <a:pt x="115" y="51"/>
                  </a:cubicBezTo>
                  <a:cubicBezTo>
                    <a:pt x="172" y="22"/>
                    <a:pt x="230" y="22"/>
                    <a:pt x="230" y="22"/>
                  </a:cubicBezTo>
                  <a:cubicBezTo>
                    <a:pt x="215" y="8"/>
                    <a:pt x="201" y="1"/>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5"/>
            <p:cNvSpPr/>
            <p:nvPr/>
          </p:nvSpPr>
          <p:spPr>
            <a:xfrm>
              <a:off x="1274001" y="3452065"/>
              <a:ext cx="17436" cy="10013"/>
            </a:xfrm>
            <a:custGeom>
              <a:rect b="b" l="l" r="r" t="t"/>
              <a:pathLst>
                <a:path extrusionOk="0" h="116" w="202">
                  <a:moveTo>
                    <a:pt x="172" y="1"/>
                  </a:moveTo>
                  <a:lnTo>
                    <a:pt x="172" y="1"/>
                  </a:lnTo>
                  <a:cubicBezTo>
                    <a:pt x="172" y="1"/>
                    <a:pt x="115" y="1"/>
                    <a:pt x="87" y="29"/>
                  </a:cubicBezTo>
                  <a:cubicBezTo>
                    <a:pt x="29" y="58"/>
                    <a:pt x="1" y="115"/>
                    <a:pt x="1" y="115"/>
                  </a:cubicBezTo>
                  <a:cubicBezTo>
                    <a:pt x="1" y="115"/>
                    <a:pt x="58" y="115"/>
                    <a:pt x="115" y="87"/>
                  </a:cubicBezTo>
                  <a:cubicBezTo>
                    <a:pt x="172" y="58"/>
                    <a:pt x="201" y="29"/>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5"/>
            <p:cNvSpPr/>
            <p:nvPr/>
          </p:nvSpPr>
          <p:spPr>
            <a:xfrm>
              <a:off x="1271584" y="3446195"/>
              <a:ext cx="12430" cy="14329"/>
            </a:xfrm>
            <a:custGeom>
              <a:rect b="b" l="l" r="r" t="t"/>
              <a:pathLst>
                <a:path extrusionOk="0" h="166" w="144">
                  <a:moveTo>
                    <a:pt x="120" y="0"/>
                  </a:moveTo>
                  <a:cubicBezTo>
                    <a:pt x="99" y="0"/>
                    <a:pt x="78" y="27"/>
                    <a:pt x="57" y="69"/>
                  </a:cubicBezTo>
                  <a:cubicBezTo>
                    <a:pt x="29" y="126"/>
                    <a:pt x="0" y="155"/>
                    <a:pt x="0" y="155"/>
                  </a:cubicBezTo>
                  <a:cubicBezTo>
                    <a:pt x="8" y="162"/>
                    <a:pt x="15" y="166"/>
                    <a:pt x="23" y="166"/>
                  </a:cubicBezTo>
                  <a:cubicBezTo>
                    <a:pt x="44" y="166"/>
                    <a:pt x="65" y="139"/>
                    <a:pt x="86" y="97"/>
                  </a:cubicBezTo>
                  <a:cubicBezTo>
                    <a:pt x="115" y="40"/>
                    <a:pt x="143" y="12"/>
                    <a:pt x="143" y="12"/>
                  </a:cubicBezTo>
                  <a:cubicBezTo>
                    <a:pt x="136" y="4"/>
                    <a:pt x="128" y="0"/>
                    <a:pt x="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1271584" y="3442225"/>
              <a:ext cx="5006" cy="17350"/>
            </a:xfrm>
            <a:custGeom>
              <a:rect b="b" l="l" r="r" t="t"/>
              <a:pathLst>
                <a:path extrusionOk="0" h="201" w="58">
                  <a:moveTo>
                    <a:pt x="29" y="0"/>
                  </a:moveTo>
                  <a:cubicBezTo>
                    <a:pt x="29" y="0"/>
                    <a:pt x="0" y="29"/>
                    <a:pt x="0" y="86"/>
                  </a:cubicBezTo>
                  <a:lnTo>
                    <a:pt x="0" y="201"/>
                  </a:lnTo>
                  <a:cubicBezTo>
                    <a:pt x="0" y="201"/>
                    <a:pt x="29" y="172"/>
                    <a:pt x="29" y="115"/>
                  </a:cubicBezTo>
                  <a:cubicBezTo>
                    <a:pt x="57" y="58"/>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1264160" y="3442225"/>
              <a:ext cx="5006" cy="17350"/>
            </a:xfrm>
            <a:custGeom>
              <a:rect b="b" l="l" r="r" t="t"/>
              <a:pathLst>
                <a:path extrusionOk="0" h="201" w="58">
                  <a:moveTo>
                    <a:pt x="0" y="0"/>
                  </a:moveTo>
                  <a:cubicBezTo>
                    <a:pt x="0" y="0"/>
                    <a:pt x="0" y="58"/>
                    <a:pt x="0" y="115"/>
                  </a:cubicBezTo>
                  <a:cubicBezTo>
                    <a:pt x="0" y="172"/>
                    <a:pt x="29" y="201"/>
                    <a:pt x="58" y="201"/>
                  </a:cubicBezTo>
                  <a:cubicBezTo>
                    <a:pt x="58" y="201"/>
                    <a:pt x="58" y="143"/>
                    <a:pt x="58" y="86"/>
                  </a:cubicBezTo>
                  <a:cubicBezTo>
                    <a:pt x="58"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1254234" y="3444642"/>
              <a:ext cx="12430" cy="15882"/>
            </a:xfrm>
            <a:custGeom>
              <a:rect b="b" l="l" r="r" t="t"/>
              <a:pathLst>
                <a:path extrusionOk="0" h="184" w="144">
                  <a:moveTo>
                    <a:pt x="29" y="1"/>
                  </a:moveTo>
                  <a:cubicBezTo>
                    <a:pt x="1" y="30"/>
                    <a:pt x="29" y="58"/>
                    <a:pt x="58" y="115"/>
                  </a:cubicBezTo>
                  <a:cubicBezTo>
                    <a:pt x="79" y="157"/>
                    <a:pt x="115" y="184"/>
                    <a:pt x="133" y="184"/>
                  </a:cubicBezTo>
                  <a:cubicBezTo>
                    <a:pt x="140" y="184"/>
                    <a:pt x="144" y="180"/>
                    <a:pt x="144" y="173"/>
                  </a:cubicBezTo>
                  <a:cubicBezTo>
                    <a:pt x="144" y="173"/>
                    <a:pt x="144" y="144"/>
                    <a:pt x="115" y="87"/>
                  </a:cubicBezTo>
                  <a:cubicBezTo>
                    <a:pt x="58" y="30"/>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5"/>
            <p:cNvSpPr/>
            <p:nvPr/>
          </p:nvSpPr>
          <p:spPr>
            <a:xfrm>
              <a:off x="1249314" y="3452065"/>
              <a:ext cx="17350" cy="11049"/>
            </a:xfrm>
            <a:custGeom>
              <a:rect b="b" l="l" r="r" t="t"/>
              <a:pathLst>
                <a:path extrusionOk="0" h="128" w="201">
                  <a:moveTo>
                    <a:pt x="1" y="1"/>
                  </a:moveTo>
                  <a:cubicBezTo>
                    <a:pt x="1" y="29"/>
                    <a:pt x="29" y="58"/>
                    <a:pt x="86" y="87"/>
                  </a:cubicBezTo>
                  <a:cubicBezTo>
                    <a:pt x="127" y="107"/>
                    <a:pt x="167" y="127"/>
                    <a:pt x="188" y="127"/>
                  </a:cubicBezTo>
                  <a:cubicBezTo>
                    <a:pt x="196" y="127"/>
                    <a:pt x="201" y="124"/>
                    <a:pt x="201" y="115"/>
                  </a:cubicBezTo>
                  <a:cubicBezTo>
                    <a:pt x="201" y="115"/>
                    <a:pt x="172" y="58"/>
                    <a:pt x="115" y="29"/>
                  </a:cubicBezTo>
                  <a:cubicBezTo>
                    <a:pt x="58" y="1"/>
                    <a:pt x="29"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1246811" y="3461991"/>
              <a:ext cx="19853" cy="2503"/>
            </a:xfrm>
            <a:custGeom>
              <a:rect b="b" l="l" r="r" t="t"/>
              <a:pathLst>
                <a:path extrusionOk="0" h="29" w="230">
                  <a:moveTo>
                    <a:pt x="30" y="0"/>
                  </a:moveTo>
                  <a:cubicBezTo>
                    <a:pt x="1" y="0"/>
                    <a:pt x="30" y="29"/>
                    <a:pt x="115" y="29"/>
                  </a:cubicBezTo>
                  <a:lnTo>
                    <a:pt x="230" y="29"/>
                  </a:lnTo>
                  <a:cubicBezTo>
                    <a:pt x="230" y="29"/>
                    <a:pt x="173"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5"/>
            <p:cNvSpPr/>
            <p:nvPr/>
          </p:nvSpPr>
          <p:spPr>
            <a:xfrm>
              <a:off x="1246811" y="3465789"/>
              <a:ext cx="19853" cy="6129"/>
            </a:xfrm>
            <a:custGeom>
              <a:rect b="b" l="l" r="r" t="t"/>
              <a:pathLst>
                <a:path extrusionOk="0" h="71" w="230">
                  <a:moveTo>
                    <a:pt x="192" y="1"/>
                  </a:moveTo>
                  <a:cubicBezTo>
                    <a:pt x="179" y="1"/>
                    <a:pt x="154" y="13"/>
                    <a:pt x="115" y="13"/>
                  </a:cubicBezTo>
                  <a:cubicBezTo>
                    <a:pt x="58" y="13"/>
                    <a:pt x="1" y="42"/>
                    <a:pt x="1" y="71"/>
                  </a:cubicBezTo>
                  <a:lnTo>
                    <a:pt x="115" y="71"/>
                  </a:lnTo>
                  <a:cubicBezTo>
                    <a:pt x="173" y="71"/>
                    <a:pt x="230" y="13"/>
                    <a:pt x="201" y="13"/>
                  </a:cubicBezTo>
                  <a:cubicBezTo>
                    <a:pt x="201" y="4"/>
                    <a:pt x="198" y="1"/>
                    <a:pt x="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a:off x="1261657" y="3456036"/>
              <a:ext cx="17350" cy="15019"/>
            </a:xfrm>
            <a:custGeom>
              <a:rect b="b" l="l" r="r" t="t"/>
              <a:pathLst>
                <a:path extrusionOk="0" h="174" w="201">
                  <a:moveTo>
                    <a:pt x="89" y="0"/>
                  </a:moveTo>
                  <a:cubicBezTo>
                    <a:pt x="77" y="0"/>
                    <a:pt x="66" y="4"/>
                    <a:pt x="58" y="12"/>
                  </a:cubicBezTo>
                  <a:cubicBezTo>
                    <a:pt x="1" y="41"/>
                    <a:pt x="1" y="98"/>
                    <a:pt x="29" y="126"/>
                  </a:cubicBezTo>
                  <a:cubicBezTo>
                    <a:pt x="46" y="160"/>
                    <a:pt x="63" y="174"/>
                    <a:pt x="85" y="174"/>
                  </a:cubicBezTo>
                  <a:cubicBezTo>
                    <a:pt x="101" y="174"/>
                    <a:pt x="120" y="167"/>
                    <a:pt x="144" y="155"/>
                  </a:cubicBezTo>
                  <a:cubicBezTo>
                    <a:pt x="172" y="155"/>
                    <a:pt x="201" y="98"/>
                    <a:pt x="172" y="41"/>
                  </a:cubicBezTo>
                  <a:cubicBezTo>
                    <a:pt x="152" y="20"/>
                    <a:pt x="118"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a:off x="1266577" y="3456985"/>
              <a:ext cx="12430" cy="14933"/>
            </a:xfrm>
            <a:custGeom>
              <a:rect b="b" l="l" r="r" t="t"/>
              <a:pathLst>
                <a:path extrusionOk="0" h="173" w="144">
                  <a:moveTo>
                    <a:pt x="1" y="1"/>
                  </a:moveTo>
                  <a:cubicBezTo>
                    <a:pt x="87" y="30"/>
                    <a:pt x="87" y="144"/>
                    <a:pt x="1" y="173"/>
                  </a:cubicBezTo>
                  <a:lnTo>
                    <a:pt x="87" y="173"/>
                  </a:lnTo>
                  <a:cubicBezTo>
                    <a:pt x="115" y="144"/>
                    <a:pt x="144" y="87"/>
                    <a:pt x="115" y="58"/>
                  </a:cubicBezTo>
                  <a:cubicBezTo>
                    <a:pt x="87" y="1"/>
                    <a:pt x="58"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a:off x="1281424" y="3657154"/>
              <a:ext cx="10013" cy="17350"/>
            </a:xfrm>
            <a:custGeom>
              <a:rect b="b" l="l" r="r" t="t"/>
              <a:pathLst>
                <a:path extrusionOk="0" h="201" w="116">
                  <a:moveTo>
                    <a:pt x="1" y="0"/>
                  </a:moveTo>
                  <a:cubicBezTo>
                    <a:pt x="1" y="29"/>
                    <a:pt x="1" y="57"/>
                    <a:pt x="29" y="115"/>
                  </a:cubicBezTo>
                  <a:cubicBezTo>
                    <a:pt x="58" y="172"/>
                    <a:pt x="86" y="200"/>
                    <a:pt x="86" y="200"/>
                  </a:cubicBezTo>
                  <a:cubicBezTo>
                    <a:pt x="115" y="200"/>
                    <a:pt x="86" y="143"/>
                    <a:pt x="86" y="86"/>
                  </a:cubicBezTo>
                  <a:cubicBezTo>
                    <a:pt x="58" y="57"/>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a:off x="1261657" y="3656118"/>
              <a:ext cx="14933" cy="13466"/>
            </a:xfrm>
            <a:custGeom>
              <a:rect b="b" l="l" r="r" t="t"/>
              <a:pathLst>
                <a:path extrusionOk="0" h="156" w="173">
                  <a:moveTo>
                    <a:pt x="146" y="0"/>
                  </a:moveTo>
                  <a:cubicBezTo>
                    <a:pt x="125" y="0"/>
                    <a:pt x="98" y="21"/>
                    <a:pt x="58" y="41"/>
                  </a:cubicBezTo>
                  <a:cubicBezTo>
                    <a:pt x="29" y="98"/>
                    <a:pt x="1" y="127"/>
                    <a:pt x="1" y="155"/>
                  </a:cubicBezTo>
                  <a:cubicBezTo>
                    <a:pt x="29" y="155"/>
                    <a:pt x="58" y="155"/>
                    <a:pt x="115" y="98"/>
                  </a:cubicBezTo>
                  <a:cubicBezTo>
                    <a:pt x="144" y="41"/>
                    <a:pt x="172" y="12"/>
                    <a:pt x="172" y="12"/>
                  </a:cubicBezTo>
                  <a:cubicBezTo>
                    <a:pt x="164" y="4"/>
                    <a:pt x="156"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a:off x="1269080" y="3657154"/>
              <a:ext cx="9927" cy="17350"/>
            </a:xfrm>
            <a:custGeom>
              <a:rect b="b" l="l" r="r" t="t"/>
              <a:pathLst>
                <a:path extrusionOk="0" h="201" w="115">
                  <a:moveTo>
                    <a:pt x="86" y="0"/>
                  </a:moveTo>
                  <a:cubicBezTo>
                    <a:pt x="86" y="0"/>
                    <a:pt x="58" y="57"/>
                    <a:pt x="29" y="86"/>
                  </a:cubicBezTo>
                  <a:cubicBezTo>
                    <a:pt x="1" y="143"/>
                    <a:pt x="1" y="200"/>
                    <a:pt x="29" y="200"/>
                  </a:cubicBezTo>
                  <a:cubicBezTo>
                    <a:pt x="58" y="200"/>
                    <a:pt x="58" y="172"/>
                    <a:pt x="86" y="115"/>
                  </a:cubicBezTo>
                  <a:cubicBezTo>
                    <a:pt x="86" y="57"/>
                    <a:pt x="115" y="29"/>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a:off x="1276504" y="3659571"/>
              <a:ext cx="5006" cy="17436"/>
            </a:xfrm>
            <a:custGeom>
              <a:rect b="b" l="l" r="r" t="t"/>
              <a:pathLst>
                <a:path extrusionOk="0" h="202" w="58">
                  <a:moveTo>
                    <a:pt x="29" y="1"/>
                  </a:moveTo>
                  <a:cubicBezTo>
                    <a:pt x="0" y="1"/>
                    <a:pt x="0" y="29"/>
                    <a:pt x="0" y="87"/>
                  </a:cubicBezTo>
                  <a:cubicBezTo>
                    <a:pt x="0" y="144"/>
                    <a:pt x="0" y="201"/>
                    <a:pt x="29" y="201"/>
                  </a:cubicBezTo>
                  <a:cubicBezTo>
                    <a:pt x="58" y="201"/>
                    <a:pt x="58" y="144"/>
                    <a:pt x="58" y="87"/>
                  </a:cubicBezTo>
                  <a:cubicBezTo>
                    <a:pt x="58" y="29"/>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a:off x="1281424" y="3657154"/>
              <a:ext cx="14933" cy="12430"/>
            </a:xfrm>
            <a:custGeom>
              <a:rect b="b" l="l" r="r" t="t"/>
              <a:pathLst>
                <a:path extrusionOk="0" h="144" w="173">
                  <a:moveTo>
                    <a:pt x="1" y="0"/>
                  </a:moveTo>
                  <a:cubicBezTo>
                    <a:pt x="1" y="0"/>
                    <a:pt x="1" y="57"/>
                    <a:pt x="86" y="86"/>
                  </a:cubicBezTo>
                  <a:cubicBezTo>
                    <a:pt x="144" y="115"/>
                    <a:pt x="172" y="143"/>
                    <a:pt x="172" y="143"/>
                  </a:cubicBezTo>
                  <a:cubicBezTo>
                    <a:pt x="172" y="115"/>
                    <a:pt x="144" y="86"/>
                    <a:pt x="115" y="57"/>
                  </a:cubicBezTo>
                  <a:cubicBezTo>
                    <a:pt x="58" y="0"/>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a:off x="1283927" y="3654651"/>
              <a:ext cx="17350" cy="6905"/>
            </a:xfrm>
            <a:custGeom>
              <a:rect b="b" l="l" r="r" t="t"/>
              <a:pathLst>
                <a:path extrusionOk="0" h="80" w="201">
                  <a:moveTo>
                    <a:pt x="0" y="1"/>
                  </a:moveTo>
                  <a:cubicBezTo>
                    <a:pt x="0" y="29"/>
                    <a:pt x="29" y="58"/>
                    <a:pt x="86" y="58"/>
                  </a:cubicBezTo>
                  <a:cubicBezTo>
                    <a:pt x="115" y="72"/>
                    <a:pt x="143" y="79"/>
                    <a:pt x="165" y="79"/>
                  </a:cubicBezTo>
                  <a:cubicBezTo>
                    <a:pt x="186" y="79"/>
                    <a:pt x="201" y="72"/>
                    <a:pt x="201" y="58"/>
                  </a:cubicBezTo>
                  <a:cubicBezTo>
                    <a:pt x="201" y="58"/>
                    <a:pt x="172" y="29"/>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a:off x="1283927" y="3649731"/>
              <a:ext cx="17350" cy="4402"/>
            </a:xfrm>
            <a:custGeom>
              <a:rect b="b" l="l" r="r" t="t"/>
              <a:pathLst>
                <a:path extrusionOk="0" h="51" w="201">
                  <a:moveTo>
                    <a:pt x="115" y="0"/>
                  </a:moveTo>
                  <a:cubicBezTo>
                    <a:pt x="57" y="0"/>
                    <a:pt x="0" y="29"/>
                    <a:pt x="0" y="29"/>
                  </a:cubicBezTo>
                  <a:cubicBezTo>
                    <a:pt x="0" y="43"/>
                    <a:pt x="15" y="50"/>
                    <a:pt x="36" y="50"/>
                  </a:cubicBezTo>
                  <a:cubicBezTo>
                    <a:pt x="57" y="50"/>
                    <a:pt x="86" y="43"/>
                    <a:pt x="115" y="29"/>
                  </a:cubicBezTo>
                  <a:cubicBezTo>
                    <a:pt x="172" y="29"/>
                    <a:pt x="201"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a:off x="1281424" y="3641272"/>
              <a:ext cx="17350" cy="10962"/>
            </a:xfrm>
            <a:custGeom>
              <a:rect b="b" l="l" r="r" t="t"/>
              <a:pathLst>
                <a:path extrusionOk="0" h="127" w="201">
                  <a:moveTo>
                    <a:pt x="188" y="1"/>
                  </a:moveTo>
                  <a:cubicBezTo>
                    <a:pt x="167" y="1"/>
                    <a:pt x="127" y="21"/>
                    <a:pt x="86" y="41"/>
                  </a:cubicBezTo>
                  <a:cubicBezTo>
                    <a:pt x="58" y="70"/>
                    <a:pt x="1" y="98"/>
                    <a:pt x="29" y="127"/>
                  </a:cubicBezTo>
                  <a:cubicBezTo>
                    <a:pt x="29" y="127"/>
                    <a:pt x="86" y="127"/>
                    <a:pt x="115" y="98"/>
                  </a:cubicBezTo>
                  <a:cubicBezTo>
                    <a:pt x="172" y="70"/>
                    <a:pt x="201" y="12"/>
                    <a:pt x="201" y="12"/>
                  </a:cubicBezTo>
                  <a:cubicBezTo>
                    <a:pt x="201" y="4"/>
                    <a:pt x="196" y="1"/>
                    <a:pt x="1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1281424" y="3634884"/>
              <a:ext cx="12430" cy="14933"/>
            </a:xfrm>
            <a:custGeom>
              <a:rect b="b" l="l" r="r" t="t"/>
              <a:pathLst>
                <a:path extrusionOk="0" h="173" w="144">
                  <a:moveTo>
                    <a:pt x="144" y="1"/>
                  </a:moveTo>
                  <a:cubicBezTo>
                    <a:pt x="115" y="1"/>
                    <a:pt x="86" y="29"/>
                    <a:pt x="58" y="58"/>
                  </a:cubicBezTo>
                  <a:cubicBezTo>
                    <a:pt x="1" y="115"/>
                    <a:pt x="1" y="172"/>
                    <a:pt x="1" y="172"/>
                  </a:cubicBezTo>
                  <a:cubicBezTo>
                    <a:pt x="1" y="172"/>
                    <a:pt x="58" y="144"/>
                    <a:pt x="86" y="115"/>
                  </a:cubicBezTo>
                  <a:cubicBezTo>
                    <a:pt x="115" y="58"/>
                    <a:pt x="144"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1278921" y="3629964"/>
              <a:ext cx="5093" cy="19853"/>
            </a:xfrm>
            <a:custGeom>
              <a:rect b="b" l="l" r="r" t="t"/>
              <a:pathLst>
                <a:path extrusionOk="0" h="230" w="59">
                  <a:moveTo>
                    <a:pt x="58" y="0"/>
                  </a:moveTo>
                  <a:cubicBezTo>
                    <a:pt x="58" y="0"/>
                    <a:pt x="30" y="29"/>
                    <a:pt x="1" y="115"/>
                  </a:cubicBezTo>
                  <a:lnTo>
                    <a:pt x="1" y="229"/>
                  </a:lnTo>
                  <a:cubicBezTo>
                    <a:pt x="1" y="229"/>
                    <a:pt x="58" y="172"/>
                    <a:pt x="58" y="115"/>
                  </a:cubicBezTo>
                  <a:cubicBezTo>
                    <a:pt x="58" y="58"/>
                    <a:pt x="58" y="29"/>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1274001" y="3629964"/>
              <a:ext cx="5006" cy="19853"/>
            </a:xfrm>
            <a:custGeom>
              <a:rect b="b" l="l" r="r" t="t"/>
              <a:pathLst>
                <a:path extrusionOk="0" h="230" w="58">
                  <a:moveTo>
                    <a:pt x="1" y="0"/>
                  </a:moveTo>
                  <a:cubicBezTo>
                    <a:pt x="1" y="29"/>
                    <a:pt x="1" y="58"/>
                    <a:pt x="1" y="115"/>
                  </a:cubicBezTo>
                  <a:cubicBezTo>
                    <a:pt x="1" y="172"/>
                    <a:pt x="29" y="229"/>
                    <a:pt x="58" y="229"/>
                  </a:cubicBezTo>
                  <a:cubicBezTo>
                    <a:pt x="58" y="201"/>
                    <a:pt x="58" y="172"/>
                    <a:pt x="58" y="115"/>
                  </a:cubicBezTo>
                  <a:cubicBezTo>
                    <a:pt x="58" y="58"/>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1264160" y="3634884"/>
              <a:ext cx="12430" cy="14933"/>
            </a:xfrm>
            <a:custGeom>
              <a:rect b="b" l="l" r="r" t="t"/>
              <a:pathLst>
                <a:path extrusionOk="0" h="173" w="144">
                  <a:moveTo>
                    <a:pt x="29" y="1"/>
                  </a:moveTo>
                  <a:cubicBezTo>
                    <a:pt x="0" y="1"/>
                    <a:pt x="29" y="58"/>
                    <a:pt x="58" y="115"/>
                  </a:cubicBezTo>
                  <a:cubicBezTo>
                    <a:pt x="86" y="144"/>
                    <a:pt x="115" y="172"/>
                    <a:pt x="143" y="172"/>
                  </a:cubicBezTo>
                  <a:cubicBezTo>
                    <a:pt x="143" y="144"/>
                    <a:pt x="143" y="115"/>
                    <a:pt x="86" y="58"/>
                  </a:cubicBezTo>
                  <a:cubicBezTo>
                    <a:pt x="58" y="29"/>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1259240" y="3641272"/>
              <a:ext cx="14847" cy="10962"/>
            </a:xfrm>
            <a:custGeom>
              <a:rect b="b" l="l" r="r" t="t"/>
              <a:pathLst>
                <a:path extrusionOk="0" h="127" w="172">
                  <a:moveTo>
                    <a:pt x="13" y="1"/>
                  </a:moveTo>
                  <a:cubicBezTo>
                    <a:pt x="5" y="1"/>
                    <a:pt x="0" y="4"/>
                    <a:pt x="0" y="12"/>
                  </a:cubicBezTo>
                  <a:cubicBezTo>
                    <a:pt x="0" y="12"/>
                    <a:pt x="29" y="41"/>
                    <a:pt x="86" y="70"/>
                  </a:cubicBezTo>
                  <a:cubicBezTo>
                    <a:pt x="115" y="127"/>
                    <a:pt x="172" y="127"/>
                    <a:pt x="172" y="127"/>
                  </a:cubicBezTo>
                  <a:cubicBezTo>
                    <a:pt x="172" y="98"/>
                    <a:pt x="143" y="70"/>
                    <a:pt x="115" y="41"/>
                  </a:cubicBezTo>
                  <a:cubicBezTo>
                    <a:pt x="74" y="21"/>
                    <a:pt x="34" y="1"/>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1256737" y="3649731"/>
              <a:ext cx="17350" cy="5006"/>
            </a:xfrm>
            <a:custGeom>
              <a:rect b="b" l="l" r="r" t="t"/>
              <a:pathLst>
                <a:path extrusionOk="0" h="58" w="201">
                  <a:moveTo>
                    <a:pt x="0" y="0"/>
                  </a:moveTo>
                  <a:cubicBezTo>
                    <a:pt x="0" y="0"/>
                    <a:pt x="29" y="58"/>
                    <a:pt x="86" y="58"/>
                  </a:cubicBezTo>
                  <a:lnTo>
                    <a:pt x="201" y="58"/>
                  </a:lnTo>
                  <a:cubicBezTo>
                    <a:pt x="201" y="58"/>
                    <a:pt x="172" y="29"/>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256737" y="3654651"/>
              <a:ext cx="17350" cy="6905"/>
            </a:xfrm>
            <a:custGeom>
              <a:rect b="b" l="l" r="r" t="t"/>
              <a:pathLst>
                <a:path extrusionOk="0" h="80" w="201">
                  <a:moveTo>
                    <a:pt x="86" y="1"/>
                  </a:moveTo>
                  <a:cubicBezTo>
                    <a:pt x="29" y="1"/>
                    <a:pt x="0" y="58"/>
                    <a:pt x="0" y="58"/>
                  </a:cubicBezTo>
                  <a:cubicBezTo>
                    <a:pt x="0" y="72"/>
                    <a:pt x="15" y="79"/>
                    <a:pt x="36" y="79"/>
                  </a:cubicBezTo>
                  <a:cubicBezTo>
                    <a:pt x="58" y="79"/>
                    <a:pt x="86" y="72"/>
                    <a:pt x="115" y="58"/>
                  </a:cubicBezTo>
                  <a:cubicBezTo>
                    <a:pt x="172" y="58"/>
                    <a:pt x="201" y="29"/>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259240" y="3657154"/>
              <a:ext cx="17350" cy="9927"/>
            </a:xfrm>
            <a:custGeom>
              <a:rect b="b" l="l" r="r" t="t"/>
              <a:pathLst>
                <a:path extrusionOk="0" h="115" w="201">
                  <a:moveTo>
                    <a:pt x="172" y="0"/>
                  </a:moveTo>
                  <a:lnTo>
                    <a:pt x="172" y="0"/>
                  </a:lnTo>
                  <a:cubicBezTo>
                    <a:pt x="172" y="0"/>
                    <a:pt x="114" y="0"/>
                    <a:pt x="86" y="29"/>
                  </a:cubicBezTo>
                  <a:cubicBezTo>
                    <a:pt x="29" y="57"/>
                    <a:pt x="0" y="86"/>
                    <a:pt x="0" y="115"/>
                  </a:cubicBezTo>
                  <a:cubicBezTo>
                    <a:pt x="0" y="115"/>
                    <a:pt x="57" y="86"/>
                    <a:pt x="86" y="86"/>
                  </a:cubicBezTo>
                  <a:cubicBezTo>
                    <a:pt x="143" y="57"/>
                    <a:pt x="200" y="2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1264160" y="3657154"/>
              <a:ext cx="12430" cy="14847"/>
            </a:xfrm>
            <a:custGeom>
              <a:rect b="b" l="l" r="r" t="t"/>
              <a:pathLst>
                <a:path extrusionOk="0" h="172" w="144">
                  <a:moveTo>
                    <a:pt x="143" y="0"/>
                  </a:moveTo>
                  <a:cubicBezTo>
                    <a:pt x="143" y="0"/>
                    <a:pt x="86" y="29"/>
                    <a:pt x="58" y="86"/>
                  </a:cubicBezTo>
                  <a:cubicBezTo>
                    <a:pt x="29" y="115"/>
                    <a:pt x="0" y="172"/>
                    <a:pt x="0" y="172"/>
                  </a:cubicBezTo>
                  <a:cubicBezTo>
                    <a:pt x="29" y="172"/>
                    <a:pt x="58" y="143"/>
                    <a:pt x="86" y="115"/>
                  </a:cubicBezTo>
                  <a:cubicBezTo>
                    <a:pt x="143" y="57"/>
                    <a:pt x="143"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1271584" y="3658967"/>
              <a:ext cx="7423" cy="18040"/>
            </a:xfrm>
            <a:custGeom>
              <a:rect b="b" l="l" r="r" t="t"/>
              <a:pathLst>
                <a:path extrusionOk="0" h="209" w="86">
                  <a:moveTo>
                    <a:pt x="81" y="0"/>
                  </a:moveTo>
                  <a:cubicBezTo>
                    <a:pt x="67" y="0"/>
                    <a:pt x="29" y="47"/>
                    <a:pt x="29" y="94"/>
                  </a:cubicBezTo>
                  <a:cubicBezTo>
                    <a:pt x="0" y="151"/>
                    <a:pt x="29" y="208"/>
                    <a:pt x="29" y="208"/>
                  </a:cubicBezTo>
                  <a:cubicBezTo>
                    <a:pt x="29" y="208"/>
                    <a:pt x="57" y="151"/>
                    <a:pt x="86" y="94"/>
                  </a:cubicBezTo>
                  <a:lnTo>
                    <a:pt x="86" y="8"/>
                  </a:lnTo>
                  <a:cubicBezTo>
                    <a:pt x="86" y="3"/>
                    <a:pt x="84" y="0"/>
                    <a:pt x="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1278921" y="3658967"/>
              <a:ext cx="5093" cy="18040"/>
            </a:xfrm>
            <a:custGeom>
              <a:rect b="b" l="l" r="r" t="t"/>
              <a:pathLst>
                <a:path extrusionOk="0" h="209" w="59">
                  <a:moveTo>
                    <a:pt x="17" y="0"/>
                  </a:moveTo>
                  <a:cubicBezTo>
                    <a:pt x="11" y="0"/>
                    <a:pt x="6" y="3"/>
                    <a:pt x="1" y="8"/>
                  </a:cubicBezTo>
                  <a:cubicBezTo>
                    <a:pt x="1" y="8"/>
                    <a:pt x="1" y="36"/>
                    <a:pt x="1" y="94"/>
                  </a:cubicBezTo>
                  <a:cubicBezTo>
                    <a:pt x="30" y="179"/>
                    <a:pt x="30" y="208"/>
                    <a:pt x="58" y="208"/>
                  </a:cubicBezTo>
                  <a:cubicBezTo>
                    <a:pt x="58" y="208"/>
                    <a:pt x="58" y="151"/>
                    <a:pt x="58" y="94"/>
                  </a:cubicBezTo>
                  <a:cubicBezTo>
                    <a:pt x="58" y="47"/>
                    <a:pt x="39" y="0"/>
                    <a:pt x="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1278921" y="3657154"/>
              <a:ext cx="12516" cy="15537"/>
            </a:xfrm>
            <a:custGeom>
              <a:rect b="b" l="l" r="r" t="t"/>
              <a:pathLst>
                <a:path extrusionOk="0" h="180" w="145">
                  <a:moveTo>
                    <a:pt x="30" y="0"/>
                  </a:moveTo>
                  <a:lnTo>
                    <a:pt x="30" y="0"/>
                  </a:lnTo>
                  <a:cubicBezTo>
                    <a:pt x="1" y="29"/>
                    <a:pt x="30" y="57"/>
                    <a:pt x="58" y="115"/>
                  </a:cubicBezTo>
                  <a:cubicBezTo>
                    <a:pt x="81" y="138"/>
                    <a:pt x="105" y="180"/>
                    <a:pt x="128" y="180"/>
                  </a:cubicBezTo>
                  <a:cubicBezTo>
                    <a:pt x="133" y="180"/>
                    <a:pt x="139" y="177"/>
                    <a:pt x="144" y="172"/>
                  </a:cubicBezTo>
                  <a:cubicBezTo>
                    <a:pt x="144" y="172"/>
                    <a:pt x="144" y="143"/>
                    <a:pt x="115" y="86"/>
                  </a:cubicBezTo>
                  <a:cubicBezTo>
                    <a:pt x="87" y="29"/>
                    <a:pt x="30"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1283927" y="3656118"/>
              <a:ext cx="14847" cy="10962"/>
            </a:xfrm>
            <a:custGeom>
              <a:rect b="b" l="l" r="r" t="t"/>
              <a:pathLst>
                <a:path extrusionOk="0" h="127" w="172">
                  <a:moveTo>
                    <a:pt x="13" y="0"/>
                  </a:moveTo>
                  <a:cubicBezTo>
                    <a:pt x="5" y="0"/>
                    <a:pt x="0" y="4"/>
                    <a:pt x="0" y="12"/>
                  </a:cubicBezTo>
                  <a:cubicBezTo>
                    <a:pt x="0" y="12"/>
                    <a:pt x="29" y="41"/>
                    <a:pt x="57" y="69"/>
                  </a:cubicBezTo>
                  <a:cubicBezTo>
                    <a:pt x="115" y="127"/>
                    <a:pt x="172" y="127"/>
                    <a:pt x="172" y="127"/>
                  </a:cubicBezTo>
                  <a:cubicBezTo>
                    <a:pt x="172" y="98"/>
                    <a:pt x="143" y="69"/>
                    <a:pt x="86" y="41"/>
                  </a:cubicBezTo>
                  <a:cubicBezTo>
                    <a:pt x="66" y="21"/>
                    <a:pt x="31" y="0"/>
                    <a:pt x="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1283927" y="3654651"/>
              <a:ext cx="17350" cy="2590"/>
            </a:xfrm>
            <a:custGeom>
              <a:rect b="b" l="l" r="r" t="t"/>
              <a:pathLst>
                <a:path extrusionOk="0" h="30" w="201">
                  <a:moveTo>
                    <a:pt x="0" y="1"/>
                  </a:moveTo>
                  <a:cubicBezTo>
                    <a:pt x="0" y="1"/>
                    <a:pt x="29" y="29"/>
                    <a:pt x="86" y="29"/>
                  </a:cubicBezTo>
                  <a:lnTo>
                    <a:pt x="201" y="29"/>
                  </a:lnTo>
                  <a:cubicBezTo>
                    <a:pt x="201" y="29"/>
                    <a:pt x="172"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1283927" y="3647228"/>
              <a:ext cx="17350" cy="6129"/>
            </a:xfrm>
            <a:custGeom>
              <a:rect b="b" l="l" r="r" t="t"/>
              <a:pathLst>
                <a:path extrusionOk="0" h="71" w="201">
                  <a:moveTo>
                    <a:pt x="86" y="1"/>
                  </a:moveTo>
                  <a:cubicBezTo>
                    <a:pt x="29" y="1"/>
                    <a:pt x="0" y="58"/>
                    <a:pt x="0" y="58"/>
                  </a:cubicBezTo>
                  <a:cubicBezTo>
                    <a:pt x="0" y="67"/>
                    <a:pt x="7" y="71"/>
                    <a:pt x="17" y="71"/>
                  </a:cubicBezTo>
                  <a:cubicBezTo>
                    <a:pt x="38" y="71"/>
                    <a:pt x="77" y="58"/>
                    <a:pt x="115" y="58"/>
                  </a:cubicBezTo>
                  <a:cubicBezTo>
                    <a:pt x="172" y="58"/>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1281424" y="3638769"/>
              <a:ext cx="14933" cy="12084"/>
            </a:xfrm>
            <a:custGeom>
              <a:rect b="b" l="l" r="r" t="t"/>
              <a:pathLst>
                <a:path extrusionOk="0" h="140" w="173">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44" y="41"/>
                    <a:pt x="172" y="13"/>
                    <a:pt x="172" y="13"/>
                  </a:cubicBezTo>
                  <a:cubicBezTo>
                    <a:pt x="172" y="4"/>
                    <a:pt x="167"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1281424" y="3632381"/>
              <a:ext cx="10013" cy="17436"/>
            </a:xfrm>
            <a:custGeom>
              <a:rect b="b" l="l" r="r" t="t"/>
              <a:pathLst>
                <a:path extrusionOk="0" h="202" w="116">
                  <a:moveTo>
                    <a:pt x="86" y="1"/>
                  </a:moveTo>
                  <a:cubicBezTo>
                    <a:pt x="86" y="1"/>
                    <a:pt x="58" y="30"/>
                    <a:pt x="29" y="87"/>
                  </a:cubicBezTo>
                  <a:cubicBezTo>
                    <a:pt x="1" y="144"/>
                    <a:pt x="1" y="201"/>
                    <a:pt x="1" y="201"/>
                  </a:cubicBezTo>
                  <a:cubicBezTo>
                    <a:pt x="1" y="201"/>
                    <a:pt x="58" y="173"/>
                    <a:pt x="58" y="115"/>
                  </a:cubicBezTo>
                  <a:cubicBezTo>
                    <a:pt x="86" y="58"/>
                    <a:pt x="115" y="30"/>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1276504" y="3629964"/>
              <a:ext cx="5006" cy="19853"/>
            </a:xfrm>
            <a:custGeom>
              <a:rect b="b" l="l" r="r" t="t"/>
              <a:pathLst>
                <a:path extrusionOk="0" h="230" w="58">
                  <a:moveTo>
                    <a:pt x="58" y="0"/>
                  </a:moveTo>
                  <a:cubicBezTo>
                    <a:pt x="29" y="0"/>
                    <a:pt x="0" y="29"/>
                    <a:pt x="0" y="115"/>
                  </a:cubicBezTo>
                  <a:cubicBezTo>
                    <a:pt x="0" y="172"/>
                    <a:pt x="0" y="229"/>
                    <a:pt x="29" y="229"/>
                  </a:cubicBezTo>
                  <a:cubicBezTo>
                    <a:pt x="58" y="229"/>
                    <a:pt x="58" y="172"/>
                    <a:pt x="58" y="115"/>
                  </a:cubicBezTo>
                  <a:cubicBezTo>
                    <a:pt x="58" y="58"/>
                    <a:pt x="5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1269080" y="3632381"/>
              <a:ext cx="9927" cy="17436"/>
            </a:xfrm>
            <a:custGeom>
              <a:rect b="b" l="l" r="r" t="t"/>
              <a:pathLst>
                <a:path extrusionOk="0" h="202" w="115">
                  <a:moveTo>
                    <a:pt x="29" y="1"/>
                  </a:moveTo>
                  <a:cubicBezTo>
                    <a:pt x="29" y="1"/>
                    <a:pt x="1" y="58"/>
                    <a:pt x="29" y="115"/>
                  </a:cubicBezTo>
                  <a:cubicBezTo>
                    <a:pt x="58" y="173"/>
                    <a:pt x="86" y="201"/>
                    <a:pt x="86" y="201"/>
                  </a:cubicBezTo>
                  <a:cubicBezTo>
                    <a:pt x="115" y="201"/>
                    <a:pt x="86" y="144"/>
                    <a:pt x="86" y="87"/>
                  </a:cubicBezTo>
                  <a:cubicBezTo>
                    <a:pt x="86" y="30"/>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1261657" y="3637388"/>
              <a:ext cx="14933" cy="13379"/>
            </a:xfrm>
            <a:custGeom>
              <a:rect b="b" l="l" r="r" t="t"/>
              <a:pathLst>
                <a:path extrusionOk="0" h="155" w="173">
                  <a:moveTo>
                    <a:pt x="29" y="0"/>
                  </a:moveTo>
                  <a:cubicBezTo>
                    <a:pt x="1" y="0"/>
                    <a:pt x="29" y="57"/>
                    <a:pt x="58" y="86"/>
                  </a:cubicBezTo>
                  <a:cubicBezTo>
                    <a:pt x="100" y="128"/>
                    <a:pt x="126" y="155"/>
                    <a:pt x="149" y="155"/>
                  </a:cubicBezTo>
                  <a:cubicBezTo>
                    <a:pt x="157" y="155"/>
                    <a:pt x="165" y="151"/>
                    <a:pt x="172" y="143"/>
                  </a:cubicBezTo>
                  <a:cubicBezTo>
                    <a:pt x="172" y="143"/>
                    <a:pt x="172" y="86"/>
                    <a:pt x="115" y="57"/>
                  </a:cubicBezTo>
                  <a:cubicBezTo>
                    <a:pt x="58"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1256737" y="3642912"/>
              <a:ext cx="17350" cy="8718"/>
            </a:xfrm>
            <a:custGeom>
              <a:rect b="b" l="l" r="r" t="t"/>
              <a:pathLst>
                <a:path extrusionOk="0" h="101" w="201">
                  <a:moveTo>
                    <a:pt x="47" y="1"/>
                  </a:moveTo>
                  <a:cubicBezTo>
                    <a:pt x="29" y="1"/>
                    <a:pt x="15" y="8"/>
                    <a:pt x="0" y="22"/>
                  </a:cubicBezTo>
                  <a:cubicBezTo>
                    <a:pt x="0" y="51"/>
                    <a:pt x="58" y="79"/>
                    <a:pt x="86" y="79"/>
                  </a:cubicBezTo>
                  <a:cubicBezTo>
                    <a:pt x="115" y="94"/>
                    <a:pt x="144" y="101"/>
                    <a:pt x="165" y="101"/>
                  </a:cubicBezTo>
                  <a:cubicBezTo>
                    <a:pt x="186" y="101"/>
                    <a:pt x="201" y="94"/>
                    <a:pt x="201" y="79"/>
                  </a:cubicBezTo>
                  <a:cubicBezTo>
                    <a:pt x="201" y="51"/>
                    <a:pt x="172" y="51"/>
                    <a:pt x="115" y="22"/>
                  </a:cubicBezTo>
                  <a:cubicBezTo>
                    <a:pt x="86" y="8"/>
                    <a:pt x="65" y="1"/>
                    <a:pt x="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1256737" y="3652148"/>
              <a:ext cx="17350" cy="5093"/>
            </a:xfrm>
            <a:custGeom>
              <a:rect b="b" l="l" r="r" t="t"/>
              <a:pathLst>
                <a:path extrusionOk="0" h="59" w="201">
                  <a:moveTo>
                    <a:pt x="86" y="1"/>
                  </a:moveTo>
                  <a:cubicBezTo>
                    <a:pt x="29" y="1"/>
                    <a:pt x="0" y="1"/>
                    <a:pt x="0" y="30"/>
                  </a:cubicBezTo>
                  <a:cubicBezTo>
                    <a:pt x="0" y="58"/>
                    <a:pt x="29" y="58"/>
                    <a:pt x="86" y="58"/>
                  </a:cubicBezTo>
                  <a:cubicBezTo>
                    <a:pt x="144" y="58"/>
                    <a:pt x="201" y="30"/>
                    <a:pt x="201" y="30"/>
                  </a:cubicBezTo>
                  <a:cubicBezTo>
                    <a:pt x="201" y="1"/>
                    <a:pt x="144"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1271584" y="3646192"/>
              <a:ext cx="14847" cy="14501"/>
            </a:xfrm>
            <a:custGeom>
              <a:rect b="b" l="l" r="r" t="t"/>
              <a:pathLst>
                <a:path extrusionOk="0" h="168" w="172">
                  <a:moveTo>
                    <a:pt x="88" y="1"/>
                  </a:moveTo>
                  <a:cubicBezTo>
                    <a:pt x="77" y="1"/>
                    <a:pt x="66" y="4"/>
                    <a:pt x="57" y="13"/>
                  </a:cubicBezTo>
                  <a:cubicBezTo>
                    <a:pt x="0" y="13"/>
                    <a:pt x="0" y="70"/>
                    <a:pt x="29" y="127"/>
                  </a:cubicBezTo>
                  <a:cubicBezTo>
                    <a:pt x="29" y="147"/>
                    <a:pt x="57" y="168"/>
                    <a:pt x="94" y="168"/>
                  </a:cubicBezTo>
                  <a:cubicBezTo>
                    <a:pt x="110" y="168"/>
                    <a:pt x="126" y="164"/>
                    <a:pt x="143" y="156"/>
                  </a:cubicBezTo>
                  <a:cubicBezTo>
                    <a:pt x="172" y="127"/>
                    <a:pt x="172" y="70"/>
                    <a:pt x="172" y="41"/>
                  </a:cubicBezTo>
                  <a:cubicBezTo>
                    <a:pt x="152" y="21"/>
                    <a:pt x="117" y="1"/>
                    <a:pt x="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1276504" y="3646192"/>
              <a:ext cx="9927" cy="13466"/>
            </a:xfrm>
            <a:custGeom>
              <a:rect b="b" l="l" r="r" t="t"/>
              <a:pathLst>
                <a:path extrusionOk="0" h="156" w="115">
                  <a:moveTo>
                    <a:pt x="31" y="1"/>
                  </a:moveTo>
                  <a:cubicBezTo>
                    <a:pt x="20" y="1"/>
                    <a:pt x="9" y="4"/>
                    <a:pt x="0" y="13"/>
                  </a:cubicBezTo>
                  <a:cubicBezTo>
                    <a:pt x="0" y="13"/>
                    <a:pt x="29" y="13"/>
                    <a:pt x="29" y="41"/>
                  </a:cubicBezTo>
                  <a:cubicBezTo>
                    <a:pt x="58" y="99"/>
                    <a:pt x="58" y="127"/>
                    <a:pt x="0" y="156"/>
                  </a:cubicBezTo>
                  <a:lnTo>
                    <a:pt x="58" y="156"/>
                  </a:lnTo>
                  <a:cubicBezTo>
                    <a:pt x="115" y="127"/>
                    <a:pt x="115" y="70"/>
                    <a:pt x="86" y="41"/>
                  </a:cubicBezTo>
                  <a:cubicBezTo>
                    <a:pt x="86" y="21"/>
                    <a:pt x="58" y="1"/>
                    <a:pt x="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1293767" y="3378005"/>
              <a:ext cx="14933" cy="24773"/>
            </a:xfrm>
            <a:custGeom>
              <a:rect b="b" l="l" r="r" t="t"/>
              <a:pathLst>
                <a:path extrusionOk="0" h="287" w="173">
                  <a:moveTo>
                    <a:pt x="29" y="0"/>
                  </a:moveTo>
                  <a:cubicBezTo>
                    <a:pt x="1" y="29"/>
                    <a:pt x="29" y="86"/>
                    <a:pt x="58" y="172"/>
                  </a:cubicBezTo>
                  <a:cubicBezTo>
                    <a:pt x="87" y="258"/>
                    <a:pt x="115" y="286"/>
                    <a:pt x="144" y="286"/>
                  </a:cubicBezTo>
                  <a:cubicBezTo>
                    <a:pt x="172" y="286"/>
                    <a:pt x="144" y="201"/>
                    <a:pt x="115" y="143"/>
                  </a:cubicBezTo>
                  <a:cubicBezTo>
                    <a:pt x="87" y="57"/>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266577" y="3376969"/>
              <a:ext cx="22356" cy="19076"/>
            </a:xfrm>
            <a:custGeom>
              <a:rect b="b" l="l" r="r" t="t"/>
              <a:pathLst>
                <a:path extrusionOk="0" h="221" w="259">
                  <a:moveTo>
                    <a:pt x="219" y="1"/>
                  </a:moveTo>
                  <a:cubicBezTo>
                    <a:pt x="199" y="1"/>
                    <a:pt x="157" y="28"/>
                    <a:pt x="115" y="69"/>
                  </a:cubicBezTo>
                  <a:cubicBezTo>
                    <a:pt x="30" y="127"/>
                    <a:pt x="1" y="184"/>
                    <a:pt x="1" y="213"/>
                  </a:cubicBezTo>
                  <a:cubicBezTo>
                    <a:pt x="6" y="218"/>
                    <a:pt x="12" y="220"/>
                    <a:pt x="19" y="220"/>
                  </a:cubicBezTo>
                  <a:cubicBezTo>
                    <a:pt x="51" y="220"/>
                    <a:pt x="97" y="173"/>
                    <a:pt x="144" y="127"/>
                  </a:cubicBezTo>
                  <a:cubicBezTo>
                    <a:pt x="230" y="69"/>
                    <a:pt x="258" y="12"/>
                    <a:pt x="230" y="12"/>
                  </a:cubicBezTo>
                  <a:cubicBezTo>
                    <a:pt x="230" y="5"/>
                    <a:pt x="226"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1278921" y="3378005"/>
              <a:ext cx="12516" cy="25377"/>
            </a:xfrm>
            <a:custGeom>
              <a:rect b="b" l="l" r="r" t="t"/>
              <a:pathLst>
                <a:path extrusionOk="0" h="294" w="145">
                  <a:moveTo>
                    <a:pt x="115" y="0"/>
                  </a:moveTo>
                  <a:cubicBezTo>
                    <a:pt x="115" y="0"/>
                    <a:pt x="58" y="57"/>
                    <a:pt x="30" y="143"/>
                  </a:cubicBezTo>
                  <a:cubicBezTo>
                    <a:pt x="1" y="229"/>
                    <a:pt x="1" y="286"/>
                    <a:pt x="1" y="286"/>
                  </a:cubicBezTo>
                  <a:cubicBezTo>
                    <a:pt x="6" y="291"/>
                    <a:pt x="11" y="294"/>
                    <a:pt x="16" y="294"/>
                  </a:cubicBezTo>
                  <a:cubicBezTo>
                    <a:pt x="41" y="294"/>
                    <a:pt x="68" y="243"/>
                    <a:pt x="115" y="172"/>
                  </a:cubicBezTo>
                  <a:cubicBezTo>
                    <a:pt x="144" y="86"/>
                    <a:pt x="144" y="29"/>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1288847" y="3380422"/>
              <a:ext cx="7510" cy="24773"/>
            </a:xfrm>
            <a:custGeom>
              <a:rect b="b" l="l" r="r" t="t"/>
              <a:pathLst>
                <a:path extrusionOk="0" h="287" w="87">
                  <a:moveTo>
                    <a:pt x="29" y="1"/>
                  </a:moveTo>
                  <a:cubicBezTo>
                    <a:pt x="0" y="1"/>
                    <a:pt x="0" y="58"/>
                    <a:pt x="0" y="144"/>
                  </a:cubicBezTo>
                  <a:cubicBezTo>
                    <a:pt x="0" y="230"/>
                    <a:pt x="29" y="287"/>
                    <a:pt x="29" y="287"/>
                  </a:cubicBezTo>
                  <a:cubicBezTo>
                    <a:pt x="58" y="287"/>
                    <a:pt x="86" y="230"/>
                    <a:pt x="86" y="144"/>
                  </a:cubicBezTo>
                  <a:cubicBezTo>
                    <a:pt x="86" y="58"/>
                    <a:pt x="86"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1296270" y="3376969"/>
              <a:ext cx="22270" cy="18386"/>
            </a:xfrm>
            <a:custGeom>
              <a:rect b="b" l="l" r="r" t="t"/>
              <a:pathLst>
                <a:path extrusionOk="0" h="213" w="258">
                  <a:moveTo>
                    <a:pt x="41" y="1"/>
                  </a:moveTo>
                  <a:cubicBezTo>
                    <a:pt x="33" y="1"/>
                    <a:pt x="29" y="5"/>
                    <a:pt x="29" y="12"/>
                  </a:cubicBezTo>
                  <a:cubicBezTo>
                    <a:pt x="0" y="12"/>
                    <a:pt x="58" y="69"/>
                    <a:pt x="115" y="127"/>
                  </a:cubicBezTo>
                  <a:cubicBezTo>
                    <a:pt x="172" y="184"/>
                    <a:pt x="229" y="213"/>
                    <a:pt x="229" y="213"/>
                  </a:cubicBezTo>
                  <a:cubicBezTo>
                    <a:pt x="258" y="184"/>
                    <a:pt x="229" y="127"/>
                    <a:pt x="172" y="69"/>
                  </a:cubicBezTo>
                  <a:cubicBezTo>
                    <a:pt x="109" y="28"/>
                    <a:pt x="62" y="1"/>
                    <a:pt x="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1298687" y="3373689"/>
              <a:ext cx="27276" cy="11135"/>
            </a:xfrm>
            <a:custGeom>
              <a:rect b="b" l="l" r="r" t="t"/>
              <a:pathLst>
                <a:path extrusionOk="0" h="129" w="316">
                  <a:moveTo>
                    <a:pt x="55" y="0"/>
                  </a:moveTo>
                  <a:cubicBezTo>
                    <a:pt x="22" y="0"/>
                    <a:pt x="1" y="7"/>
                    <a:pt x="1" y="22"/>
                  </a:cubicBezTo>
                  <a:cubicBezTo>
                    <a:pt x="1" y="50"/>
                    <a:pt x="58" y="79"/>
                    <a:pt x="144" y="107"/>
                  </a:cubicBezTo>
                  <a:cubicBezTo>
                    <a:pt x="187" y="122"/>
                    <a:pt x="223" y="129"/>
                    <a:pt x="248" y="129"/>
                  </a:cubicBezTo>
                  <a:cubicBezTo>
                    <a:pt x="273" y="129"/>
                    <a:pt x="287" y="122"/>
                    <a:pt x="287" y="107"/>
                  </a:cubicBezTo>
                  <a:cubicBezTo>
                    <a:pt x="316" y="79"/>
                    <a:pt x="230" y="50"/>
                    <a:pt x="173" y="22"/>
                  </a:cubicBezTo>
                  <a:cubicBezTo>
                    <a:pt x="130" y="7"/>
                    <a:pt x="87" y="0"/>
                    <a:pt x="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1298687" y="3366956"/>
              <a:ext cx="27276" cy="7164"/>
            </a:xfrm>
            <a:custGeom>
              <a:rect b="b" l="l" r="r" t="t"/>
              <a:pathLst>
                <a:path extrusionOk="0" h="83" w="316">
                  <a:moveTo>
                    <a:pt x="227" y="1"/>
                  </a:moveTo>
                  <a:cubicBezTo>
                    <a:pt x="201" y="1"/>
                    <a:pt x="173" y="4"/>
                    <a:pt x="144" y="14"/>
                  </a:cubicBezTo>
                  <a:cubicBezTo>
                    <a:pt x="58" y="14"/>
                    <a:pt x="1" y="42"/>
                    <a:pt x="1" y="42"/>
                  </a:cubicBezTo>
                  <a:cubicBezTo>
                    <a:pt x="1" y="63"/>
                    <a:pt x="44" y="83"/>
                    <a:pt x="99" y="83"/>
                  </a:cubicBezTo>
                  <a:cubicBezTo>
                    <a:pt x="122" y="83"/>
                    <a:pt x="148" y="79"/>
                    <a:pt x="173" y="71"/>
                  </a:cubicBezTo>
                  <a:cubicBezTo>
                    <a:pt x="259"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1298687" y="3354699"/>
              <a:ext cx="24859" cy="14501"/>
            </a:xfrm>
            <a:custGeom>
              <a:rect b="b" l="l" r="r" t="t"/>
              <a:pathLst>
                <a:path extrusionOk="0" h="168" w="288">
                  <a:moveTo>
                    <a:pt x="239" y="1"/>
                  </a:moveTo>
                  <a:cubicBezTo>
                    <a:pt x="211" y="1"/>
                    <a:pt x="156" y="21"/>
                    <a:pt x="115" y="41"/>
                  </a:cubicBezTo>
                  <a:cubicBezTo>
                    <a:pt x="30" y="98"/>
                    <a:pt x="1" y="156"/>
                    <a:pt x="1" y="156"/>
                  </a:cubicBezTo>
                  <a:cubicBezTo>
                    <a:pt x="1" y="164"/>
                    <a:pt x="8" y="168"/>
                    <a:pt x="20" y="168"/>
                  </a:cubicBezTo>
                  <a:cubicBezTo>
                    <a:pt x="49" y="168"/>
                    <a:pt x="104" y="147"/>
                    <a:pt x="144" y="127"/>
                  </a:cubicBezTo>
                  <a:cubicBezTo>
                    <a:pt x="230" y="70"/>
                    <a:pt x="287" y="41"/>
                    <a:pt x="259" y="13"/>
                  </a:cubicBezTo>
                  <a:cubicBezTo>
                    <a:pt x="259" y="4"/>
                    <a:pt x="251" y="1"/>
                    <a:pt x="2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1293767" y="3345895"/>
              <a:ext cx="19853" cy="22270"/>
            </a:xfrm>
            <a:custGeom>
              <a:rect b="b" l="l" r="r" t="t"/>
              <a:pathLst>
                <a:path extrusionOk="0" h="258" w="230">
                  <a:moveTo>
                    <a:pt x="201" y="0"/>
                  </a:moveTo>
                  <a:cubicBezTo>
                    <a:pt x="201" y="0"/>
                    <a:pt x="144" y="29"/>
                    <a:pt x="87" y="115"/>
                  </a:cubicBezTo>
                  <a:cubicBezTo>
                    <a:pt x="29" y="172"/>
                    <a:pt x="1" y="229"/>
                    <a:pt x="29" y="258"/>
                  </a:cubicBezTo>
                  <a:cubicBezTo>
                    <a:pt x="58" y="258"/>
                    <a:pt x="115" y="229"/>
                    <a:pt x="144" y="143"/>
                  </a:cubicBezTo>
                  <a:cubicBezTo>
                    <a:pt x="201" y="86"/>
                    <a:pt x="230"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291350" y="3338472"/>
              <a:ext cx="9927" cy="27276"/>
            </a:xfrm>
            <a:custGeom>
              <a:rect b="b" l="l" r="r" t="t"/>
              <a:pathLst>
                <a:path extrusionOk="0" h="316" w="115">
                  <a:moveTo>
                    <a:pt x="86" y="0"/>
                  </a:moveTo>
                  <a:cubicBezTo>
                    <a:pt x="86" y="0"/>
                    <a:pt x="29" y="86"/>
                    <a:pt x="29" y="143"/>
                  </a:cubicBezTo>
                  <a:cubicBezTo>
                    <a:pt x="0" y="229"/>
                    <a:pt x="0" y="315"/>
                    <a:pt x="29" y="315"/>
                  </a:cubicBezTo>
                  <a:cubicBezTo>
                    <a:pt x="57" y="315"/>
                    <a:pt x="86" y="258"/>
                    <a:pt x="86" y="172"/>
                  </a:cubicBezTo>
                  <a:cubicBezTo>
                    <a:pt x="115" y="86"/>
                    <a:pt x="115" y="29"/>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283927" y="3338472"/>
              <a:ext cx="9927" cy="27276"/>
            </a:xfrm>
            <a:custGeom>
              <a:rect b="b" l="l" r="r" t="t"/>
              <a:pathLst>
                <a:path extrusionOk="0" h="316" w="115">
                  <a:moveTo>
                    <a:pt x="0" y="0"/>
                  </a:moveTo>
                  <a:cubicBezTo>
                    <a:pt x="0" y="29"/>
                    <a:pt x="0" y="86"/>
                    <a:pt x="29" y="172"/>
                  </a:cubicBezTo>
                  <a:cubicBezTo>
                    <a:pt x="29" y="258"/>
                    <a:pt x="57" y="315"/>
                    <a:pt x="86" y="315"/>
                  </a:cubicBezTo>
                  <a:cubicBezTo>
                    <a:pt x="86" y="315"/>
                    <a:pt x="115" y="229"/>
                    <a:pt x="86" y="143"/>
                  </a:cubicBezTo>
                  <a:cubicBezTo>
                    <a:pt x="57" y="86"/>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1271584" y="3345205"/>
              <a:ext cx="17350" cy="21148"/>
            </a:xfrm>
            <a:custGeom>
              <a:rect b="b" l="l" r="r" t="t"/>
              <a:pathLst>
                <a:path extrusionOk="0" h="245" w="201">
                  <a:moveTo>
                    <a:pt x="34" y="1"/>
                  </a:moveTo>
                  <a:cubicBezTo>
                    <a:pt x="31" y="1"/>
                    <a:pt x="29" y="3"/>
                    <a:pt x="29" y="8"/>
                  </a:cubicBezTo>
                  <a:cubicBezTo>
                    <a:pt x="0" y="8"/>
                    <a:pt x="29" y="65"/>
                    <a:pt x="57" y="151"/>
                  </a:cubicBezTo>
                  <a:cubicBezTo>
                    <a:pt x="104" y="198"/>
                    <a:pt x="151" y="245"/>
                    <a:pt x="182" y="245"/>
                  </a:cubicBezTo>
                  <a:cubicBezTo>
                    <a:pt x="189" y="245"/>
                    <a:pt x="195" y="242"/>
                    <a:pt x="200" y="237"/>
                  </a:cubicBezTo>
                  <a:cubicBezTo>
                    <a:pt x="200" y="237"/>
                    <a:pt x="200" y="180"/>
                    <a:pt x="143" y="94"/>
                  </a:cubicBezTo>
                  <a:cubicBezTo>
                    <a:pt x="96" y="47"/>
                    <a:pt x="50"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1261657" y="3354699"/>
              <a:ext cx="24773" cy="14501"/>
            </a:xfrm>
            <a:custGeom>
              <a:rect b="b" l="l" r="r" t="t"/>
              <a:pathLst>
                <a:path extrusionOk="0" h="168" w="287">
                  <a:moveTo>
                    <a:pt x="48" y="1"/>
                  </a:moveTo>
                  <a:cubicBezTo>
                    <a:pt x="37" y="1"/>
                    <a:pt x="29" y="4"/>
                    <a:pt x="29" y="13"/>
                  </a:cubicBezTo>
                  <a:cubicBezTo>
                    <a:pt x="1" y="13"/>
                    <a:pt x="58" y="70"/>
                    <a:pt x="144" y="127"/>
                  </a:cubicBezTo>
                  <a:cubicBezTo>
                    <a:pt x="184" y="147"/>
                    <a:pt x="239" y="168"/>
                    <a:pt x="268" y="168"/>
                  </a:cubicBezTo>
                  <a:cubicBezTo>
                    <a:pt x="279" y="168"/>
                    <a:pt x="287" y="164"/>
                    <a:pt x="287" y="156"/>
                  </a:cubicBezTo>
                  <a:cubicBezTo>
                    <a:pt x="287" y="156"/>
                    <a:pt x="230" y="98"/>
                    <a:pt x="172" y="41"/>
                  </a:cubicBezTo>
                  <a:cubicBezTo>
                    <a:pt x="132" y="21"/>
                    <a:pt x="77" y="1"/>
                    <a:pt x="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259240" y="3365662"/>
              <a:ext cx="27190" cy="7423"/>
            </a:xfrm>
            <a:custGeom>
              <a:rect b="b" l="l" r="r" t="t"/>
              <a:pathLst>
                <a:path extrusionOk="0" h="86" w="315">
                  <a:moveTo>
                    <a:pt x="143" y="0"/>
                  </a:moveTo>
                  <a:cubicBezTo>
                    <a:pt x="57" y="0"/>
                    <a:pt x="0" y="0"/>
                    <a:pt x="0" y="29"/>
                  </a:cubicBezTo>
                  <a:cubicBezTo>
                    <a:pt x="0" y="57"/>
                    <a:pt x="57" y="86"/>
                    <a:pt x="143" y="86"/>
                  </a:cubicBezTo>
                  <a:cubicBezTo>
                    <a:pt x="229" y="86"/>
                    <a:pt x="286" y="86"/>
                    <a:pt x="315" y="57"/>
                  </a:cubicBezTo>
                  <a:cubicBezTo>
                    <a:pt x="315" y="57"/>
                    <a:pt x="229"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1259240" y="3373689"/>
              <a:ext cx="27190" cy="8718"/>
            </a:xfrm>
            <a:custGeom>
              <a:rect b="b" l="l" r="r" t="t"/>
              <a:pathLst>
                <a:path extrusionOk="0" h="101" w="315">
                  <a:moveTo>
                    <a:pt x="250" y="0"/>
                  </a:moveTo>
                  <a:cubicBezTo>
                    <a:pt x="222" y="0"/>
                    <a:pt x="186" y="7"/>
                    <a:pt x="143" y="22"/>
                  </a:cubicBezTo>
                  <a:cubicBezTo>
                    <a:pt x="57" y="22"/>
                    <a:pt x="0" y="79"/>
                    <a:pt x="0" y="79"/>
                  </a:cubicBezTo>
                  <a:cubicBezTo>
                    <a:pt x="14" y="93"/>
                    <a:pt x="36" y="100"/>
                    <a:pt x="64" y="100"/>
                  </a:cubicBezTo>
                  <a:cubicBezTo>
                    <a:pt x="93" y="100"/>
                    <a:pt x="129" y="93"/>
                    <a:pt x="172" y="79"/>
                  </a:cubicBezTo>
                  <a:cubicBezTo>
                    <a:pt x="258" y="79"/>
                    <a:pt x="315" y="22"/>
                    <a:pt x="315" y="22"/>
                  </a:cubicBezTo>
                  <a:cubicBezTo>
                    <a:pt x="301" y="7"/>
                    <a:pt x="279" y="0"/>
                    <a:pt x="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1259240" y="3358843"/>
              <a:ext cx="27190" cy="11825"/>
            </a:xfrm>
            <a:custGeom>
              <a:rect b="b" l="l" r="r" t="t"/>
              <a:pathLst>
                <a:path extrusionOk="0" h="137" w="315">
                  <a:moveTo>
                    <a:pt x="68" y="0"/>
                  </a:moveTo>
                  <a:cubicBezTo>
                    <a:pt x="43" y="0"/>
                    <a:pt x="29" y="8"/>
                    <a:pt x="29" y="22"/>
                  </a:cubicBezTo>
                  <a:cubicBezTo>
                    <a:pt x="0" y="79"/>
                    <a:pt x="86" y="79"/>
                    <a:pt x="143" y="108"/>
                  </a:cubicBezTo>
                  <a:cubicBezTo>
                    <a:pt x="229" y="136"/>
                    <a:pt x="315" y="136"/>
                    <a:pt x="315" y="136"/>
                  </a:cubicBezTo>
                  <a:cubicBezTo>
                    <a:pt x="315" y="108"/>
                    <a:pt x="258" y="79"/>
                    <a:pt x="172" y="22"/>
                  </a:cubicBezTo>
                  <a:cubicBezTo>
                    <a:pt x="129" y="8"/>
                    <a:pt x="93" y="0"/>
                    <a:pt x="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1281424" y="3361432"/>
              <a:ext cx="17954" cy="17695"/>
            </a:xfrm>
            <a:custGeom>
              <a:rect b="b" l="l" r="r" t="t"/>
              <a:pathLst>
                <a:path extrusionOk="0" h="205" w="208">
                  <a:moveTo>
                    <a:pt x="135" y="1"/>
                  </a:moveTo>
                  <a:cubicBezTo>
                    <a:pt x="123" y="1"/>
                    <a:pt x="107" y="7"/>
                    <a:pt x="86" y="20"/>
                  </a:cubicBezTo>
                  <a:cubicBezTo>
                    <a:pt x="29" y="49"/>
                    <a:pt x="1" y="106"/>
                    <a:pt x="29" y="164"/>
                  </a:cubicBezTo>
                  <a:cubicBezTo>
                    <a:pt x="44" y="193"/>
                    <a:pt x="60" y="205"/>
                    <a:pt x="76" y="205"/>
                  </a:cubicBezTo>
                  <a:cubicBezTo>
                    <a:pt x="143" y="205"/>
                    <a:pt x="207" y="1"/>
                    <a:pt x="1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1286344" y="3362209"/>
              <a:ext cx="14933" cy="20198"/>
            </a:xfrm>
            <a:custGeom>
              <a:rect b="b" l="l" r="r" t="t"/>
              <a:pathLst>
                <a:path extrusionOk="0" h="234" w="173">
                  <a:moveTo>
                    <a:pt x="46" y="0"/>
                  </a:moveTo>
                  <a:cubicBezTo>
                    <a:pt x="32" y="0"/>
                    <a:pt x="16" y="4"/>
                    <a:pt x="1" y="11"/>
                  </a:cubicBezTo>
                  <a:cubicBezTo>
                    <a:pt x="87" y="40"/>
                    <a:pt x="115" y="183"/>
                    <a:pt x="29" y="212"/>
                  </a:cubicBezTo>
                  <a:cubicBezTo>
                    <a:pt x="44" y="226"/>
                    <a:pt x="58" y="233"/>
                    <a:pt x="69" y="233"/>
                  </a:cubicBezTo>
                  <a:cubicBezTo>
                    <a:pt x="80" y="233"/>
                    <a:pt x="87" y="226"/>
                    <a:pt x="87" y="212"/>
                  </a:cubicBezTo>
                  <a:cubicBezTo>
                    <a:pt x="173" y="183"/>
                    <a:pt x="173" y="126"/>
                    <a:pt x="144" y="69"/>
                  </a:cubicBezTo>
                  <a:cubicBezTo>
                    <a:pt x="123" y="27"/>
                    <a:pt x="87"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3460237" y="1876003"/>
              <a:ext cx="274317" cy="247127"/>
            </a:xfrm>
            <a:custGeom>
              <a:rect b="b" l="l" r="r" t="t"/>
              <a:pathLst>
                <a:path extrusionOk="0" h="2863" w="3178">
                  <a:moveTo>
                    <a:pt x="3149" y="2720"/>
                  </a:moveTo>
                  <a:cubicBezTo>
                    <a:pt x="3149" y="2720"/>
                    <a:pt x="3177" y="1890"/>
                    <a:pt x="1890" y="945"/>
                  </a:cubicBezTo>
                  <a:cubicBezTo>
                    <a:pt x="573" y="1"/>
                    <a:pt x="287" y="2433"/>
                    <a:pt x="287" y="2433"/>
                  </a:cubicBezTo>
                  <a:cubicBezTo>
                    <a:pt x="287" y="2433"/>
                    <a:pt x="1" y="2863"/>
                    <a:pt x="3149" y="2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3466797" y="1952566"/>
              <a:ext cx="265254" cy="160723"/>
            </a:xfrm>
            <a:custGeom>
              <a:rect b="b" l="l" r="r" t="t"/>
              <a:pathLst>
                <a:path extrusionOk="0" h="1862" w="3073">
                  <a:moveTo>
                    <a:pt x="841" y="1"/>
                  </a:moveTo>
                  <a:lnTo>
                    <a:pt x="841" y="1"/>
                  </a:lnTo>
                  <a:cubicBezTo>
                    <a:pt x="354" y="430"/>
                    <a:pt x="211" y="1546"/>
                    <a:pt x="211" y="1546"/>
                  </a:cubicBezTo>
                  <a:cubicBezTo>
                    <a:pt x="211" y="1546"/>
                    <a:pt x="1" y="1862"/>
                    <a:pt x="1923" y="1862"/>
                  </a:cubicBezTo>
                  <a:cubicBezTo>
                    <a:pt x="2243" y="1862"/>
                    <a:pt x="2623" y="1853"/>
                    <a:pt x="3073" y="1833"/>
                  </a:cubicBezTo>
                  <a:cubicBezTo>
                    <a:pt x="3073" y="1747"/>
                    <a:pt x="3044" y="1689"/>
                    <a:pt x="3044" y="1632"/>
                  </a:cubicBezTo>
                  <a:cubicBezTo>
                    <a:pt x="2679" y="1646"/>
                    <a:pt x="2364" y="1653"/>
                    <a:pt x="2092" y="1653"/>
                  </a:cubicBezTo>
                  <a:cubicBezTo>
                    <a:pt x="185" y="1653"/>
                    <a:pt x="383" y="1346"/>
                    <a:pt x="383" y="1346"/>
                  </a:cubicBezTo>
                  <a:cubicBezTo>
                    <a:pt x="440" y="859"/>
                    <a:pt x="583" y="430"/>
                    <a:pt x="8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3675166" y="1883426"/>
              <a:ext cx="239704" cy="234784"/>
            </a:xfrm>
            <a:custGeom>
              <a:rect b="b" l="l" r="r" t="t"/>
              <a:pathLst>
                <a:path extrusionOk="0" h="2720" w="2777">
                  <a:moveTo>
                    <a:pt x="716" y="2605"/>
                  </a:moveTo>
                  <a:cubicBezTo>
                    <a:pt x="716" y="2605"/>
                    <a:pt x="1" y="1689"/>
                    <a:pt x="144" y="745"/>
                  </a:cubicBezTo>
                  <a:cubicBezTo>
                    <a:pt x="144" y="745"/>
                    <a:pt x="258" y="258"/>
                    <a:pt x="659" y="201"/>
                  </a:cubicBezTo>
                  <a:cubicBezTo>
                    <a:pt x="859" y="144"/>
                    <a:pt x="1060" y="115"/>
                    <a:pt x="1260" y="58"/>
                  </a:cubicBezTo>
                  <a:cubicBezTo>
                    <a:pt x="1489" y="1"/>
                    <a:pt x="1775" y="1"/>
                    <a:pt x="2004" y="86"/>
                  </a:cubicBezTo>
                  <a:cubicBezTo>
                    <a:pt x="2090" y="115"/>
                    <a:pt x="2176" y="144"/>
                    <a:pt x="2262" y="172"/>
                  </a:cubicBezTo>
                  <a:cubicBezTo>
                    <a:pt x="2462" y="201"/>
                    <a:pt x="2777" y="315"/>
                    <a:pt x="2576" y="573"/>
                  </a:cubicBezTo>
                  <a:cubicBezTo>
                    <a:pt x="2033" y="1031"/>
                    <a:pt x="1603" y="1575"/>
                    <a:pt x="1288" y="2176"/>
                  </a:cubicBezTo>
                  <a:lnTo>
                    <a:pt x="859" y="27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3731963" y="1900690"/>
              <a:ext cx="180490" cy="217520"/>
            </a:xfrm>
            <a:custGeom>
              <a:rect b="b" l="l" r="r" t="t"/>
              <a:pathLst>
                <a:path extrusionOk="0" h="2520" w="2091">
                  <a:moveTo>
                    <a:pt x="1689" y="1"/>
                  </a:moveTo>
                  <a:lnTo>
                    <a:pt x="1689" y="1"/>
                  </a:lnTo>
                  <a:cubicBezTo>
                    <a:pt x="1775" y="58"/>
                    <a:pt x="1775" y="144"/>
                    <a:pt x="1689" y="258"/>
                  </a:cubicBezTo>
                  <a:cubicBezTo>
                    <a:pt x="1146" y="688"/>
                    <a:pt x="716" y="1231"/>
                    <a:pt x="402" y="1861"/>
                  </a:cubicBezTo>
                  <a:lnTo>
                    <a:pt x="1" y="2348"/>
                  </a:lnTo>
                  <a:lnTo>
                    <a:pt x="58" y="2405"/>
                  </a:lnTo>
                  <a:lnTo>
                    <a:pt x="201" y="2519"/>
                  </a:lnTo>
                  <a:lnTo>
                    <a:pt x="630" y="1976"/>
                  </a:lnTo>
                  <a:cubicBezTo>
                    <a:pt x="945" y="1375"/>
                    <a:pt x="1375" y="831"/>
                    <a:pt x="1918" y="373"/>
                  </a:cubicBezTo>
                  <a:cubicBezTo>
                    <a:pt x="2090" y="173"/>
                    <a:pt x="1890" y="29"/>
                    <a:pt x="1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3746810" y="2019289"/>
              <a:ext cx="286660" cy="215017"/>
            </a:xfrm>
            <a:custGeom>
              <a:rect b="b" l="l" r="r" t="t"/>
              <a:pathLst>
                <a:path extrusionOk="0" h="2491" w="3321">
                  <a:moveTo>
                    <a:pt x="630" y="1718"/>
                  </a:moveTo>
                  <a:cubicBezTo>
                    <a:pt x="630" y="1718"/>
                    <a:pt x="2147" y="2490"/>
                    <a:pt x="2748" y="2204"/>
                  </a:cubicBezTo>
                  <a:cubicBezTo>
                    <a:pt x="3320" y="1918"/>
                    <a:pt x="2891" y="201"/>
                    <a:pt x="2004" y="115"/>
                  </a:cubicBezTo>
                  <a:cubicBezTo>
                    <a:pt x="1145" y="1"/>
                    <a:pt x="344" y="430"/>
                    <a:pt x="1" y="12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3746810" y="2110699"/>
              <a:ext cx="261974" cy="104358"/>
            </a:xfrm>
            <a:custGeom>
              <a:rect b="b" l="l" r="r" t="t"/>
              <a:pathLst>
                <a:path extrusionOk="0" h="1209" w="3035">
                  <a:moveTo>
                    <a:pt x="86" y="1"/>
                  </a:moveTo>
                  <a:lnTo>
                    <a:pt x="1" y="144"/>
                  </a:lnTo>
                  <a:lnTo>
                    <a:pt x="630" y="659"/>
                  </a:lnTo>
                  <a:cubicBezTo>
                    <a:pt x="630" y="659"/>
                    <a:pt x="1710" y="1209"/>
                    <a:pt x="2408" y="1209"/>
                  </a:cubicBezTo>
                  <a:cubicBezTo>
                    <a:pt x="2538" y="1209"/>
                    <a:pt x="2654" y="1190"/>
                    <a:pt x="2748" y="1145"/>
                  </a:cubicBezTo>
                  <a:cubicBezTo>
                    <a:pt x="2948" y="1059"/>
                    <a:pt x="3034" y="773"/>
                    <a:pt x="3006" y="430"/>
                  </a:cubicBezTo>
                  <a:lnTo>
                    <a:pt x="3006" y="430"/>
                  </a:lnTo>
                  <a:cubicBezTo>
                    <a:pt x="3006" y="630"/>
                    <a:pt x="2920" y="830"/>
                    <a:pt x="2748" y="945"/>
                  </a:cubicBezTo>
                  <a:cubicBezTo>
                    <a:pt x="2659" y="983"/>
                    <a:pt x="2551" y="999"/>
                    <a:pt x="2430" y="999"/>
                  </a:cubicBezTo>
                  <a:cubicBezTo>
                    <a:pt x="1732" y="999"/>
                    <a:pt x="630" y="458"/>
                    <a:pt x="630" y="458"/>
                  </a:cubicBezTo>
                  <a:lnTo>
                    <a:pt x="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3630713" y="2120539"/>
              <a:ext cx="239704" cy="274317"/>
            </a:xfrm>
            <a:custGeom>
              <a:rect b="b" l="l" r="r" t="t"/>
              <a:pathLst>
                <a:path extrusionOk="0" h="3178" w="2777">
                  <a:moveTo>
                    <a:pt x="1231" y="30"/>
                  </a:moveTo>
                  <a:cubicBezTo>
                    <a:pt x="1231" y="30"/>
                    <a:pt x="0" y="1031"/>
                    <a:pt x="487" y="2205"/>
                  </a:cubicBezTo>
                  <a:cubicBezTo>
                    <a:pt x="716" y="2863"/>
                    <a:pt x="1489" y="3178"/>
                    <a:pt x="2118" y="2892"/>
                  </a:cubicBezTo>
                  <a:cubicBezTo>
                    <a:pt x="2462" y="2634"/>
                    <a:pt x="2691" y="2262"/>
                    <a:pt x="2748" y="1861"/>
                  </a:cubicBezTo>
                  <a:cubicBezTo>
                    <a:pt x="2777" y="1718"/>
                    <a:pt x="2719" y="1575"/>
                    <a:pt x="2633" y="1432"/>
                  </a:cubicBezTo>
                  <a:cubicBezTo>
                    <a:pt x="2462" y="1174"/>
                    <a:pt x="2118" y="659"/>
                    <a:pt x="1975" y="373"/>
                  </a:cubicBezTo>
                  <a:cubicBezTo>
                    <a:pt x="1803" y="115"/>
                    <a:pt x="1517" y="1"/>
                    <a:pt x="1231" y="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3638137" y="2127962"/>
              <a:ext cx="200170" cy="251357"/>
            </a:xfrm>
            <a:custGeom>
              <a:rect b="b" l="l" r="r" t="t"/>
              <a:pathLst>
                <a:path extrusionOk="0" h="2912" w="2319">
                  <a:moveTo>
                    <a:pt x="1088" y="1"/>
                  </a:moveTo>
                  <a:cubicBezTo>
                    <a:pt x="830" y="230"/>
                    <a:pt x="0" y="1117"/>
                    <a:pt x="401" y="2119"/>
                  </a:cubicBezTo>
                  <a:cubicBezTo>
                    <a:pt x="572" y="2611"/>
                    <a:pt x="1048" y="2912"/>
                    <a:pt x="1541" y="2912"/>
                  </a:cubicBezTo>
                  <a:cubicBezTo>
                    <a:pt x="1706" y="2912"/>
                    <a:pt x="1874" y="2878"/>
                    <a:pt x="2032" y="2806"/>
                  </a:cubicBezTo>
                  <a:cubicBezTo>
                    <a:pt x="2118" y="2720"/>
                    <a:pt x="2233" y="2634"/>
                    <a:pt x="2318" y="2548"/>
                  </a:cubicBezTo>
                  <a:lnTo>
                    <a:pt x="2318" y="2548"/>
                  </a:lnTo>
                  <a:cubicBezTo>
                    <a:pt x="2290" y="2577"/>
                    <a:pt x="2233" y="2605"/>
                    <a:pt x="2204" y="2634"/>
                  </a:cubicBezTo>
                  <a:cubicBezTo>
                    <a:pt x="2046" y="2706"/>
                    <a:pt x="1878" y="2740"/>
                    <a:pt x="1712" y="2740"/>
                  </a:cubicBezTo>
                  <a:cubicBezTo>
                    <a:pt x="1220" y="2740"/>
                    <a:pt x="744" y="2440"/>
                    <a:pt x="573" y="1947"/>
                  </a:cubicBezTo>
                  <a:cubicBezTo>
                    <a:pt x="229" y="1117"/>
                    <a:pt x="744" y="373"/>
                    <a:pt x="1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3470164" y="2061326"/>
              <a:ext cx="261887" cy="239704"/>
            </a:xfrm>
            <a:custGeom>
              <a:rect b="b" l="l" r="r" t="t"/>
              <a:pathLst>
                <a:path extrusionOk="0" h="2777" w="3034">
                  <a:moveTo>
                    <a:pt x="3034" y="658"/>
                  </a:moveTo>
                  <a:cubicBezTo>
                    <a:pt x="3034" y="658"/>
                    <a:pt x="1403" y="0"/>
                    <a:pt x="458" y="830"/>
                  </a:cubicBezTo>
                  <a:cubicBezTo>
                    <a:pt x="115" y="1116"/>
                    <a:pt x="0" y="1574"/>
                    <a:pt x="115" y="2003"/>
                  </a:cubicBezTo>
                  <a:cubicBezTo>
                    <a:pt x="229" y="2318"/>
                    <a:pt x="515" y="2633"/>
                    <a:pt x="1174" y="2690"/>
                  </a:cubicBezTo>
                  <a:cubicBezTo>
                    <a:pt x="2547" y="2776"/>
                    <a:pt x="2118" y="1231"/>
                    <a:pt x="3034" y="6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3470164" y="2096716"/>
              <a:ext cx="261887" cy="186964"/>
            </a:xfrm>
            <a:custGeom>
              <a:rect b="b" l="l" r="r" t="t"/>
              <a:pathLst>
                <a:path extrusionOk="0" h="2166" w="3034">
                  <a:moveTo>
                    <a:pt x="1728" y="1"/>
                  </a:moveTo>
                  <a:cubicBezTo>
                    <a:pt x="1291" y="1"/>
                    <a:pt x="823" y="99"/>
                    <a:pt x="458" y="420"/>
                  </a:cubicBezTo>
                  <a:cubicBezTo>
                    <a:pt x="115" y="706"/>
                    <a:pt x="0" y="1164"/>
                    <a:pt x="115" y="1593"/>
                  </a:cubicBezTo>
                  <a:cubicBezTo>
                    <a:pt x="201" y="1851"/>
                    <a:pt x="401" y="2051"/>
                    <a:pt x="658" y="2166"/>
                  </a:cubicBezTo>
                  <a:cubicBezTo>
                    <a:pt x="515" y="2051"/>
                    <a:pt x="401" y="1880"/>
                    <a:pt x="344" y="1737"/>
                  </a:cubicBezTo>
                  <a:cubicBezTo>
                    <a:pt x="201" y="1307"/>
                    <a:pt x="344" y="849"/>
                    <a:pt x="658" y="563"/>
                  </a:cubicBezTo>
                  <a:cubicBezTo>
                    <a:pt x="1037" y="230"/>
                    <a:pt x="1519" y="129"/>
                    <a:pt x="1966" y="129"/>
                  </a:cubicBezTo>
                  <a:cubicBezTo>
                    <a:pt x="2364" y="129"/>
                    <a:pt x="2734" y="210"/>
                    <a:pt x="2977" y="277"/>
                  </a:cubicBezTo>
                  <a:lnTo>
                    <a:pt x="3034" y="248"/>
                  </a:lnTo>
                  <a:cubicBezTo>
                    <a:pt x="3034" y="248"/>
                    <a:pt x="2420" y="1"/>
                    <a:pt x="1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3640553" y="2036553"/>
              <a:ext cx="173067" cy="153300"/>
            </a:xfrm>
            <a:custGeom>
              <a:rect b="b" l="l" r="r" t="t"/>
              <a:pathLst>
                <a:path extrusionOk="0" h="1776" w="2005">
                  <a:moveTo>
                    <a:pt x="1174" y="1"/>
                  </a:moveTo>
                  <a:cubicBezTo>
                    <a:pt x="1174" y="1"/>
                    <a:pt x="774" y="58"/>
                    <a:pt x="945" y="659"/>
                  </a:cubicBezTo>
                  <a:cubicBezTo>
                    <a:pt x="945" y="659"/>
                    <a:pt x="688" y="58"/>
                    <a:pt x="344" y="459"/>
                  </a:cubicBezTo>
                  <a:cubicBezTo>
                    <a:pt x="1" y="860"/>
                    <a:pt x="745" y="917"/>
                    <a:pt x="745" y="917"/>
                  </a:cubicBezTo>
                  <a:cubicBezTo>
                    <a:pt x="745" y="917"/>
                    <a:pt x="287" y="917"/>
                    <a:pt x="316" y="1146"/>
                  </a:cubicBezTo>
                  <a:cubicBezTo>
                    <a:pt x="344" y="1375"/>
                    <a:pt x="688" y="1575"/>
                    <a:pt x="1031" y="1031"/>
                  </a:cubicBezTo>
                  <a:cubicBezTo>
                    <a:pt x="1031" y="1031"/>
                    <a:pt x="688" y="1518"/>
                    <a:pt x="1117" y="1632"/>
                  </a:cubicBezTo>
                  <a:cubicBezTo>
                    <a:pt x="1546" y="1775"/>
                    <a:pt x="1489" y="1146"/>
                    <a:pt x="1260" y="917"/>
                  </a:cubicBezTo>
                  <a:cubicBezTo>
                    <a:pt x="1260" y="917"/>
                    <a:pt x="1518" y="1260"/>
                    <a:pt x="1747" y="1003"/>
                  </a:cubicBezTo>
                  <a:cubicBezTo>
                    <a:pt x="2004" y="745"/>
                    <a:pt x="1747" y="373"/>
                    <a:pt x="1403" y="602"/>
                  </a:cubicBezTo>
                  <a:cubicBezTo>
                    <a:pt x="1403" y="602"/>
                    <a:pt x="1546" y="115"/>
                    <a:pt x="1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3647977" y="2064260"/>
              <a:ext cx="69313" cy="51445"/>
            </a:xfrm>
            <a:custGeom>
              <a:rect b="b" l="l" r="r" t="t"/>
              <a:pathLst>
                <a:path extrusionOk="0" h="596" w="803">
                  <a:moveTo>
                    <a:pt x="485" y="1"/>
                  </a:moveTo>
                  <a:cubicBezTo>
                    <a:pt x="415" y="1"/>
                    <a:pt x="338" y="38"/>
                    <a:pt x="258" y="138"/>
                  </a:cubicBezTo>
                  <a:cubicBezTo>
                    <a:pt x="1" y="424"/>
                    <a:pt x="459" y="567"/>
                    <a:pt x="602" y="596"/>
                  </a:cubicBezTo>
                  <a:lnTo>
                    <a:pt x="688" y="596"/>
                  </a:lnTo>
                  <a:cubicBezTo>
                    <a:pt x="688" y="596"/>
                    <a:pt x="58" y="539"/>
                    <a:pt x="344" y="195"/>
                  </a:cubicBezTo>
                  <a:cubicBezTo>
                    <a:pt x="421" y="96"/>
                    <a:pt x="489" y="61"/>
                    <a:pt x="551" y="61"/>
                  </a:cubicBezTo>
                  <a:cubicBezTo>
                    <a:pt x="650" y="61"/>
                    <a:pt x="732" y="153"/>
                    <a:pt x="802" y="224"/>
                  </a:cubicBezTo>
                  <a:cubicBezTo>
                    <a:pt x="728" y="130"/>
                    <a:pt x="617" y="1"/>
                    <a:pt x="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3667743" y="2115619"/>
              <a:ext cx="61890" cy="39361"/>
            </a:xfrm>
            <a:custGeom>
              <a:rect b="b" l="l" r="r" t="t"/>
              <a:pathLst>
                <a:path extrusionOk="0" h="456" w="717">
                  <a:moveTo>
                    <a:pt x="716" y="115"/>
                  </a:moveTo>
                  <a:cubicBezTo>
                    <a:pt x="705" y="126"/>
                    <a:pt x="698" y="138"/>
                    <a:pt x="692" y="149"/>
                  </a:cubicBezTo>
                  <a:lnTo>
                    <a:pt x="692" y="149"/>
                  </a:lnTo>
                  <a:cubicBezTo>
                    <a:pt x="700" y="138"/>
                    <a:pt x="708" y="127"/>
                    <a:pt x="716" y="115"/>
                  </a:cubicBezTo>
                  <a:close/>
                  <a:moveTo>
                    <a:pt x="287" y="1"/>
                  </a:moveTo>
                  <a:lnTo>
                    <a:pt x="287" y="1"/>
                  </a:lnTo>
                  <a:cubicBezTo>
                    <a:pt x="172" y="29"/>
                    <a:pt x="1" y="87"/>
                    <a:pt x="1" y="230"/>
                  </a:cubicBezTo>
                  <a:cubicBezTo>
                    <a:pt x="17" y="343"/>
                    <a:pt x="124" y="456"/>
                    <a:pt x="271" y="456"/>
                  </a:cubicBezTo>
                  <a:cubicBezTo>
                    <a:pt x="385" y="456"/>
                    <a:pt x="522" y="388"/>
                    <a:pt x="659" y="201"/>
                  </a:cubicBezTo>
                  <a:cubicBezTo>
                    <a:pt x="676" y="184"/>
                    <a:pt x="683" y="166"/>
                    <a:pt x="692" y="149"/>
                  </a:cubicBezTo>
                  <a:lnTo>
                    <a:pt x="692" y="149"/>
                  </a:lnTo>
                  <a:cubicBezTo>
                    <a:pt x="557" y="332"/>
                    <a:pt x="429" y="396"/>
                    <a:pt x="325" y="396"/>
                  </a:cubicBezTo>
                  <a:cubicBezTo>
                    <a:pt x="194" y="396"/>
                    <a:pt x="102" y="294"/>
                    <a:pt x="87" y="201"/>
                  </a:cubicBezTo>
                  <a:cubicBezTo>
                    <a:pt x="87" y="87"/>
                    <a:pt x="201" y="29"/>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3717462" y="2118122"/>
              <a:ext cx="52913" cy="61372"/>
            </a:xfrm>
            <a:custGeom>
              <a:rect b="b" l="l" r="r" t="t"/>
              <a:pathLst>
                <a:path extrusionOk="0" h="711" w="613">
                  <a:moveTo>
                    <a:pt x="54" y="258"/>
                  </a:moveTo>
                  <a:cubicBezTo>
                    <a:pt x="29" y="300"/>
                    <a:pt x="19" y="345"/>
                    <a:pt x="21" y="388"/>
                  </a:cubicBezTo>
                  <a:lnTo>
                    <a:pt x="21" y="388"/>
                  </a:lnTo>
                  <a:cubicBezTo>
                    <a:pt x="28" y="345"/>
                    <a:pt x="40" y="300"/>
                    <a:pt x="54" y="258"/>
                  </a:cubicBezTo>
                  <a:close/>
                  <a:moveTo>
                    <a:pt x="341" y="0"/>
                  </a:moveTo>
                  <a:cubicBezTo>
                    <a:pt x="495" y="181"/>
                    <a:pt x="580" y="618"/>
                    <a:pt x="323" y="618"/>
                  </a:cubicBezTo>
                  <a:cubicBezTo>
                    <a:pt x="295" y="618"/>
                    <a:pt x="263" y="613"/>
                    <a:pt x="226" y="601"/>
                  </a:cubicBezTo>
                  <a:cubicBezTo>
                    <a:pt x="105" y="581"/>
                    <a:pt x="27" y="490"/>
                    <a:pt x="21" y="388"/>
                  </a:cubicBezTo>
                  <a:lnTo>
                    <a:pt x="21" y="388"/>
                  </a:lnTo>
                  <a:cubicBezTo>
                    <a:pt x="0" y="520"/>
                    <a:pt x="32" y="644"/>
                    <a:pt x="226" y="687"/>
                  </a:cubicBezTo>
                  <a:cubicBezTo>
                    <a:pt x="271" y="703"/>
                    <a:pt x="311" y="711"/>
                    <a:pt x="345" y="711"/>
                  </a:cubicBezTo>
                  <a:cubicBezTo>
                    <a:pt x="612" y="711"/>
                    <a:pt x="550" y="257"/>
                    <a:pt x="398" y="29"/>
                  </a:cubicBezTo>
                  <a:cubicBezTo>
                    <a:pt x="398" y="29"/>
                    <a:pt x="369" y="0"/>
                    <a:pt x="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3712801" y="2034136"/>
              <a:ext cx="96158" cy="96762"/>
            </a:xfrm>
            <a:custGeom>
              <a:rect b="b" l="l" r="r" t="t"/>
              <a:pathLst>
                <a:path extrusionOk="0" h="1121" w="1114">
                  <a:moveTo>
                    <a:pt x="77" y="526"/>
                  </a:moveTo>
                  <a:lnTo>
                    <a:pt x="77" y="526"/>
                  </a:lnTo>
                  <a:cubicBezTo>
                    <a:pt x="82" y="574"/>
                    <a:pt x="92" y="628"/>
                    <a:pt x="108" y="687"/>
                  </a:cubicBezTo>
                  <a:cubicBezTo>
                    <a:pt x="108" y="687"/>
                    <a:pt x="108" y="659"/>
                    <a:pt x="108" y="659"/>
                  </a:cubicBezTo>
                  <a:cubicBezTo>
                    <a:pt x="94" y="611"/>
                    <a:pt x="84" y="567"/>
                    <a:pt x="77" y="526"/>
                  </a:cubicBezTo>
                  <a:close/>
                  <a:moveTo>
                    <a:pt x="337" y="0"/>
                  </a:moveTo>
                  <a:cubicBezTo>
                    <a:pt x="337" y="0"/>
                    <a:pt x="0" y="73"/>
                    <a:pt x="77" y="526"/>
                  </a:cubicBezTo>
                  <a:lnTo>
                    <a:pt x="77" y="526"/>
                  </a:lnTo>
                  <a:cubicBezTo>
                    <a:pt x="40" y="160"/>
                    <a:pt x="309" y="115"/>
                    <a:pt x="309" y="115"/>
                  </a:cubicBezTo>
                  <a:cubicBezTo>
                    <a:pt x="681" y="229"/>
                    <a:pt x="538" y="659"/>
                    <a:pt x="538" y="659"/>
                  </a:cubicBezTo>
                  <a:cubicBezTo>
                    <a:pt x="608" y="614"/>
                    <a:pt x="673" y="595"/>
                    <a:pt x="728" y="595"/>
                  </a:cubicBezTo>
                  <a:cubicBezTo>
                    <a:pt x="921" y="595"/>
                    <a:pt x="1002" y="824"/>
                    <a:pt x="824" y="1002"/>
                  </a:cubicBezTo>
                  <a:cubicBezTo>
                    <a:pt x="787" y="1057"/>
                    <a:pt x="714" y="1089"/>
                    <a:pt x="636" y="1089"/>
                  </a:cubicBezTo>
                  <a:cubicBezTo>
                    <a:pt x="594" y="1089"/>
                    <a:pt x="550" y="1079"/>
                    <a:pt x="509" y="1059"/>
                  </a:cubicBezTo>
                  <a:lnTo>
                    <a:pt x="509" y="1059"/>
                  </a:lnTo>
                  <a:cubicBezTo>
                    <a:pt x="562" y="1099"/>
                    <a:pt x="634" y="1120"/>
                    <a:pt x="704" y="1120"/>
                  </a:cubicBezTo>
                  <a:cubicBezTo>
                    <a:pt x="785" y="1120"/>
                    <a:pt x="864" y="1092"/>
                    <a:pt x="910" y="1031"/>
                  </a:cubicBezTo>
                  <a:cubicBezTo>
                    <a:pt x="1113" y="827"/>
                    <a:pt x="995" y="570"/>
                    <a:pt x="767" y="570"/>
                  </a:cubicBezTo>
                  <a:cubicBezTo>
                    <a:pt x="707" y="570"/>
                    <a:pt x="638" y="588"/>
                    <a:pt x="566" y="630"/>
                  </a:cubicBezTo>
                  <a:cubicBezTo>
                    <a:pt x="566" y="630"/>
                    <a:pt x="709" y="143"/>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1318454" y="3380422"/>
              <a:ext cx="234784" cy="210097"/>
            </a:xfrm>
            <a:custGeom>
              <a:rect b="b" l="l" r="r" t="t"/>
              <a:pathLst>
                <a:path extrusionOk="0" h="2434" w="2720">
                  <a:moveTo>
                    <a:pt x="2691" y="2290"/>
                  </a:moveTo>
                  <a:cubicBezTo>
                    <a:pt x="2691" y="2290"/>
                    <a:pt x="2720" y="1575"/>
                    <a:pt x="1632" y="802"/>
                  </a:cubicBezTo>
                  <a:cubicBezTo>
                    <a:pt x="516" y="1"/>
                    <a:pt x="258" y="2061"/>
                    <a:pt x="258" y="2061"/>
                  </a:cubicBezTo>
                  <a:cubicBezTo>
                    <a:pt x="258" y="2061"/>
                    <a:pt x="1" y="2433"/>
                    <a:pt x="2691" y="2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1323719" y="3444642"/>
              <a:ext cx="227101" cy="135518"/>
            </a:xfrm>
            <a:custGeom>
              <a:rect b="b" l="l" r="r" t="t"/>
              <a:pathLst>
                <a:path extrusionOk="0" h="1570" w="2631">
                  <a:moveTo>
                    <a:pt x="713" y="1"/>
                  </a:moveTo>
                  <a:cubicBezTo>
                    <a:pt x="283" y="344"/>
                    <a:pt x="169" y="1317"/>
                    <a:pt x="169" y="1317"/>
                  </a:cubicBezTo>
                  <a:cubicBezTo>
                    <a:pt x="169" y="1317"/>
                    <a:pt x="1" y="1570"/>
                    <a:pt x="1647" y="1570"/>
                  </a:cubicBezTo>
                  <a:cubicBezTo>
                    <a:pt x="1921" y="1570"/>
                    <a:pt x="2246" y="1563"/>
                    <a:pt x="2630" y="1546"/>
                  </a:cubicBezTo>
                  <a:cubicBezTo>
                    <a:pt x="2630" y="1489"/>
                    <a:pt x="2630" y="1432"/>
                    <a:pt x="2601" y="1403"/>
                  </a:cubicBezTo>
                  <a:cubicBezTo>
                    <a:pt x="2325" y="1413"/>
                    <a:pt x="2082" y="1417"/>
                    <a:pt x="1868" y="1417"/>
                  </a:cubicBezTo>
                  <a:cubicBezTo>
                    <a:pt x="160" y="1417"/>
                    <a:pt x="341" y="1146"/>
                    <a:pt x="341" y="1146"/>
                  </a:cubicBezTo>
                  <a:cubicBezTo>
                    <a:pt x="369" y="745"/>
                    <a:pt x="512" y="344"/>
                    <a:pt x="7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1511200" y="3382925"/>
              <a:ext cx="197667" cy="202673"/>
            </a:xfrm>
            <a:custGeom>
              <a:rect b="b" l="l" r="r" t="t"/>
              <a:pathLst>
                <a:path extrusionOk="0" h="2348" w="2290">
                  <a:moveTo>
                    <a:pt x="515" y="2261"/>
                  </a:moveTo>
                  <a:cubicBezTo>
                    <a:pt x="172" y="1803"/>
                    <a:pt x="0" y="1231"/>
                    <a:pt x="29" y="659"/>
                  </a:cubicBezTo>
                  <a:cubicBezTo>
                    <a:pt x="29" y="659"/>
                    <a:pt x="115" y="258"/>
                    <a:pt x="458" y="172"/>
                  </a:cubicBezTo>
                  <a:cubicBezTo>
                    <a:pt x="630" y="144"/>
                    <a:pt x="802" y="115"/>
                    <a:pt x="973" y="58"/>
                  </a:cubicBezTo>
                  <a:cubicBezTo>
                    <a:pt x="1174" y="0"/>
                    <a:pt x="1403" y="29"/>
                    <a:pt x="1631" y="115"/>
                  </a:cubicBezTo>
                  <a:cubicBezTo>
                    <a:pt x="1689" y="115"/>
                    <a:pt x="1775" y="144"/>
                    <a:pt x="1832" y="144"/>
                  </a:cubicBezTo>
                  <a:cubicBezTo>
                    <a:pt x="2004" y="201"/>
                    <a:pt x="2290" y="287"/>
                    <a:pt x="2089" y="516"/>
                  </a:cubicBezTo>
                  <a:cubicBezTo>
                    <a:pt x="1660" y="888"/>
                    <a:pt x="1288" y="1374"/>
                    <a:pt x="1002" y="1889"/>
                  </a:cubicBezTo>
                  <a:lnTo>
                    <a:pt x="658" y="2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1553150" y="3397772"/>
              <a:ext cx="153300" cy="187827"/>
            </a:xfrm>
            <a:custGeom>
              <a:rect b="b" l="l" r="r" t="t"/>
              <a:pathLst>
                <a:path extrusionOk="0" h="2176" w="1776">
                  <a:moveTo>
                    <a:pt x="1432" y="0"/>
                  </a:moveTo>
                  <a:lnTo>
                    <a:pt x="1432" y="0"/>
                  </a:lnTo>
                  <a:cubicBezTo>
                    <a:pt x="1489" y="57"/>
                    <a:pt x="1489" y="143"/>
                    <a:pt x="1432" y="229"/>
                  </a:cubicBezTo>
                  <a:cubicBezTo>
                    <a:pt x="974" y="601"/>
                    <a:pt x="602" y="1088"/>
                    <a:pt x="344" y="1603"/>
                  </a:cubicBezTo>
                  <a:lnTo>
                    <a:pt x="1" y="2032"/>
                  </a:lnTo>
                  <a:cubicBezTo>
                    <a:pt x="1" y="2032"/>
                    <a:pt x="29" y="2061"/>
                    <a:pt x="29" y="2089"/>
                  </a:cubicBezTo>
                  <a:lnTo>
                    <a:pt x="172" y="2175"/>
                  </a:lnTo>
                  <a:lnTo>
                    <a:pt x="516" y="1717"/>
                  </a:lnTo>
                  <a:cubicBezTo>
                    <a:pt x="802" y="1202"/>
                    <a:pt x="1174" y="716"/>
                    <a:pt x="1603" y="344"/>
                  </a:cubicBezTo>
                  <a:cubicBezTo>
                    <a:pt x="1775" y="143"/>
                    <a:pt x="1603" y="57"/>
                    <a:pt x="1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1560573" y="3501525"/>
              <a:ext cx="247127" cy="182820"/>
            </a:xfrm>
            <a:custGeom>
              <a:rect b="b" l="l" r="r" t="t"/>
              <a:pathLst>
                <a:path extrusionOk="0" h="2118" w="2863">
                  <a:moveTo>
                    <a:pt x="573" y="1488"/>
                  </a:moveTo>
                  <a:cubicBezTo>
                    <a:pt x="573" y="1488"/>
                    <a:pt x="1889" y="2118"/>
                    <a:pt x="2376" y="1889"/>
                  </a:cubicBezTo>
                  <a:cubicBezTo>
                    <a:pt x="2862" y="1660"/>
                    <a:pt x="2519" y="172"/>
                    <a:pt x="1718" y="86"/>
                  </a:cubicBezTo>
                  <a:cubicBezTo>
                    <a:pt x="1002" y="0"/>
                    <a:pt x="315" y="372"/>
                    <a:pt x="1" y="10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1563076" y="3580505"/>
              <a:ext cx="224857" cy="88475"/>
            </a:xfrm>
            <a:custGeom>
              <a:rect b="b" l="l" r="r" t="t"/>
              <a:pathLst>
                <a:path extrusionOk="0" h="1025" w="2605">
                  <a:moveTo>
                    <a:pt x="86" y="1"/>
                  </a:moveTo>
                  <a:lnTo>
                    <a:pt x="0" y="115"/>
                  </a:lnTo>
                  <a:lnTo>
                    <a:pt x="573" y="573"/>
                  </a:lnTo>
                  <a:cubicBezTo>
                    <a:pt x="573" y="573"/>
                    <a:pt x="1495" y="1024"/>
                    <a:pt x="2073" y="1024"/>
                  </a:cubicBezTo>
                  <a:cubicBezTo>
                    <a:pt x="2178" y="1024"/>
                    <a:pt x="2272" y="1009"/>
                    <a:pt x="2347" y="974"/>
                  </a:cubicBezTo>
                  <a:cubicBezTo>
                    <a:pt x="2519" y="888"/>
                    <a:pt x="2605" y="631"/>
                    <a:pt x="2576" y="373"/>
                  </a:cubicBezTo>
                  <a:lnTo>
                    <a:pt x="2576" y="373"/>
                  </a:lnTo>
                  <a:cubicBezTo>
                    <a:pt x="2576" y="545"/>
                    <a:pt x="2490" y="688"/>
                    <a:pt x="2347" y="802"/>
                  </a:cubicBezTo>
                  <a:cubicBezTo>
                    <a:pt x="2275" y="836"/>
                    <a:pt x="2185" y="851"/>
                    <a:pt x="2085" y="851"/>
                  </a:cubicBezTo>
                  <a:cubicBezTo>
                    <a:pt x="1507" y="851"/>
                    <a:pt x="573" y="373"/>
                    <a:pt x="573" y="373"/>
                  </a:cubicBezTo>
                  <a:lnTo>
                    <a:pt x="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1464243" y="3585511"/>
              <a:ext cx="205090" cy="237200"/>
            </a:xfrm>
            <a:custGeom>
              <a:rect b="b" l="l" r="r" t="t"/>
              <a:pathLst>
                <a:path extrusionOk="0" h="2748" w="2376">
                  <a:moveTo>
                    <a:pt x="1059" y="57"/>
                  </a:moveTo>
                  <a:cubicBezTo>
                    <a:pt x="1059" y="57"/>
                    <a:pt x="0" y="916"/>
                    <a:pt x="430" y="1918"/>
                  </a:cubicBezTo>
                  <a:cubicBezTo>
                    <a:pt x="630" y="2490"/>
                    <a:pt x="1260" y="2748"/>
                    <a:pt x="1803" y="2490"/>
                  </a:cubicBezTo>
                  <a:cubicBezTo>
                    <a:pt x="2090" y="2290"/>
                    <a:pt x="2290" y="1975"/>
                    <a:pt x="2376" y="1603"/>
                  </a:cubicBezTo>
                  <a:cubicBezTo>
                    <a:pt x="2376" y="1488"/>
                    <a:pt x="2347" y="1374"/>
                    <a:pt x="2261" y="1259"/>
                  </a:cubicBezTo>
                  <a:cubicBezTo>
                    <a:pt x="2118" y="1030"/>
                    <a:pt x="1832" y="573"/>
                    <a:pt x="1689" y="344"/>
                  </a:cubicBezTo>
                  <a:cubicBezTo>
                    <a:pt x="1546" y="0"/>
                    <a:pt x="1059" y="57"/>
                    <a:pt x="1059"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1469163" y="3592934"/>
              <a:ext cx="172894" cy="216225"/>
            </a:xfrm>
            <a:custGeom>
              <a:rect b="b" l="l" r="r" t="t"/>
              <a:pathLst>
                <a:path extrusionOk="0" h="2505" w="2003">
                  <a:moveTo>
                    <a:pt x="2002" y="2177"/>
                  </a:moveTo>
                  <a:lnTo>
                    <a:pt x="2002" y="2177"/>
                  </a:lnTo>
                  <a:cubicBezTo>
                    <a:pt x="1974" y="2206"/>
                    <a:pt x="1945" y="2234"/>
                    <a:pt x="1916" y="2262"/>
                  </a:cubicBezTo>
                  <a:lnTo>
                    <a:pt x="1916" y="2262"/>
                  </a:lnTo>
                  <a:cubicBezTo>
                    <a:pt x="1917" y="2262"/>
                    <a:pt x="1917" y="2261"/>
                    <a:pt x="1918" y="2261"/>
                  </a:cubicBezTo>
                  <a:cubicBezTo>
                    <a:pt x="1946" y="2233"/>
                    <a:pt x="1974" y="2205"/>
                    <a:pt x="2002" y="2177"/>
                  </a:cubicBezTo>
                  <a:close/>
                  <a:moveTo>
                    <a:pt x="945" y="0"/>
                  </a:moveTo>
                  <a:cubicBezTo>
                    <a:pt x="745" y="200"/>
                    <a:pt x="1" y="944"/>
                    <a:pt x="373" y="1832"/>
                  </a:cubicBezTo>
                  <a:cubicBezTo>
                    <a:pt x="520" y="2253"/>
                    <a:pt x="901" y="2504"/>
                    <a:pt x="1308" y="2504"/>
                  </a:cubicBezTo>
                  <a:cubicBezTo>
                    <a:pt x="1454" y="2504"/>
                    <a:pt x="1603" y="2472"/>
                    <a:pt x="1746" y="2404"/>
                  </a:cubicBezTo>
                  <a:cubicBezTo>
                    <a:pt x="1803" y="2366"/>
                    <a:pt x="1859" y="2316"/>
                    <a:pt x="1916" y="2262"/>
                  </a:cubicBezTo>
                  <a:lnTo>
                    <a:pt x="1916" y="2262"/>
                  </a:lnTo>
                  <a:cubicBezTo>
                    <a:pt x="1779" y="2327"/>
                    <a:pt x="1634" y="2357"/>
                    <a:pt x="1491" y="2357"/>
                  </a:cubicBezTo>
                  <a:cubicBezTo>
                    <a:pt x="1070" y="2357"/>
                    <a:pt x="665" y="2094"/>
                    <a:pt x="516" y="1689"/>
                  </a:cubicBezTo>
                  <a:cubicBezTo>
                    <a:pt x="230" y="973"/>
                    <a:pt x="659" y="315"/>
                    <a:pt x="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5"/>
            <p:cNvSpPr/>
            <p:nvPr/>
          </p:nvSpPr>
          <p:spPr>
            <a:xfrm>
              <a:off x="1325877" y="3536051"/>
              <a:ext cx="224943" cy="205177"/>
            </a:xfrm>
            <a:custGeom>
              <a:rect b="b" l="l" r="r" t="t"/>
              <a:pathLst>
                <a:path extrusionOk="0" h="2377" w="2606">
                  <a:moveTo>
                    <a:pt x="2605" y="573"/>
                  </a:moveTo>
                  <a:cubicBezTo>
                    <a:pt x="2605" y="573"/>
                    <a:pt x="1203" y="1"/>
                    <a:pt x="401" y="716"/>
                  </a:cubicBezTo>
                  <a:cubicBezTo>
                    <a:pt x="115" y="974"/>
                    <a:pt x="1" y="1375"/>
                    <a:pt x="115" y="1718"/>
                  </a:cubicBezTo>
                  <a:cubicBezTo>
                    <a:pt x="258" y="2090"/>
                    <a:pt x="630" y="2319"/>
                    <a:pt x="1002" y="2319"/>
                  </a:cubicBezTo>
                  <a:cubicBezTo>
                    <a:pt x="2204" y="2376"/>
                    <a:pt x="1832" y="1088"/>
                    <a:pt x="2605"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1325877" y="3566780"/>
              <a:ext cx="224943" cy="159601"/>
            </a:xfrm>
            <a:custGeom>
              <a:rect b="b" l="l" r="r" t="t"/>
              <a:pathLst>
                <a:path extrusionOk="0" h="1849" w="2606">
                  <a:moveTo>
                    <a:pt x="1479" y="0"/>
                  </a:moveTo>
                  <a:cubicBezTo>
                    <a:pt x="1107" y="0"/>
                    <a:pt x="710" y="85"/>
                    <a:pt x="401" y="360"/>
                  </a:cubicBezTo>
                  <a:cubicBezTo>
                    <a:pt x="115" y="618"/>
                    <a:pt x="1" y="1019"/>
                    <a:pt x="115" y="1362"/>
                  </a:cubicBezTo>
                  <a:cubicBezTo>
                    <a:pt x="201" y="1591"/>
                    <a:pt x="344" y="1763"/>
                    <a:pt x="573" y="1848"/>
                  </a:cubicBezTo>
                  <a:cubicBezTo>
                    <a:pt x="430" y="1763"/>
                    <a:pt x="344" y="1620"/>
                    <a:pt x="316" y="1476"/>
                  </a:cubicBezTo>
                  <a:cubicBezTo>
                    <a:pt x="172" y="1133"/>
                    <a:pt x="287" y="732"/>
                    <a:pt x="573" y="475"/>
                  </a:cubicBezTo>
                  <a:cubicBezTo>
                    <a:pt x="895" y="197"/>
                    <a:pt x="1291" y="113"/>
                    <a:pt x="1663" y="113"/>
                  </a:cubicBezTo>
                  <a:cubicBezTo>
                    <a:pt x="2019" y="113"/>
                    <a:pt x="2353" y="190"/>
                    <a:pt x="2576" y="246"/>
                  </a:cubicBezTo>
                  <a:lnTo>
                    <a:pt x="2605" y="217"/>
                  </a:lnTo>
                  <a:cubicBezTo>
                    <a:pt x="2605" y="217"/>
                    <a:pt x="2074" y="0"/>
                    <a:pt x="1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1474083" y="3513868"/>
              <a:ext cx="148380" cy="133447"/>
            </a:xfrm>
            <a:custGeom>
              <a:rect b="b" l="l" r="r" t="t"/>
              <a:pathLst>
                <a:path extrusionOk="0" h="1546" w="1719">
                  <a:moveTo>
                    <a:pt x="974" y="0"/>
                  </a:moveTo>
                  <a:cubicBezTo>
                    <a:pt x="974" y="0"/>
                    <a:pt x="631" y="86"/>
                    <a:pt x="802" y="573"/>
                  </a:cubicBezTo>
                  <a:cubicBezTo>
                    <a:pt x="802" y="573"/>
                    <a:pt x="573" y="86"/>
                    <a:pt x="287" y="401"/>
                  </a:cubicBezTo>
                  <a:cubicBezTo>
                    <a:pt x="1" y="744"/>
                    <a:pt x="631" y="802"/>
                    <a:pt x="631" y="802"/>
                  </a:cubicBezTo>
                  <a:cubicBezTo>
                    <a:pt x="631" y="802"/>
                    <a:pt x="258" y="802"/>
                    <a:pt x="287" y="1002"/>
                  </a:cubicBezTo>
                  <a:cubicBezTo>
                    <a:pt x="316" y="1202"/>
                    <a:pt x="602" y="1374"/>
                    <a:pt x="888" y="916"/>
                  </a:cubicBezTo>
                  <a:cubicBezTo>
                    <a:pt x="888" y="916"/>
                    <a:pt x="602" y="1317"/>
                    <a:pt x="974" y="1431"/>
                  </a:cubicBezTo>
                  <a:cubicBezTo>
                    <a:pt x="1317" y="1546"/>
                    <a:pt x="1260" y="1031"/>
                    <a:pt x="1088" y="830"/>
                  </a:cubicBezTo>
                  <a:cubicBezTo>
                    <a:pt x="1088" y="830"/>
                    <a:pt x="1317" y="1088"/>
                    <a:pt x="1518" y="887"/>
                  </a:cubicBezTo>
                  <a:cubicBezTo>
                    <a:pt x="1718" y="658"/>
                    <a:pt x="1518" y="372"/>
                    <a:pt x="1232" y="544"/>
                  </a:cubicBezTo>
                  <a:cubicBezTo>
                    <a:pt x="1203" y="544"/>
                    <a:pt x="1317" y="115"/>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1479090" y="3537691"/>
              <a:ext cx="59300" cy="45403"/>
            </a:xfrm>
            <a:custGeom>
              <a:rect b="b" l="l" r="r" t="t"/>
              <a:pathLst>
                <a:path extrusionOk="0" h="526" w="687">
                  <a:moveTo>
                    <a:pt x="427" y="1"/>
                  </a:moveTo>
                  <a:cubicBezTo>
                    <a:pt x="366" y="1"/>
                    <a:pt x="299" y="35"/>
                    <a:pt x="229" y="125"/>
                  </a:cubicBezTo>
                  <a:cubicBezTo>
                    <a:pt x="0" y="382"/>
                    <a:pt x="401" y="497"/>
                    <a:pt x="544" y="526"/>
                  </a:cubicBezTo>
                  <a:lnTo>
                    <a:pt x="601" y="526"/>
                  </a:lnTo>
                  <a:cubicBezTo>
                    <a:pt x="601" y="526"/>
                    <a:pt x="57" y="468"/>
                    <a:pt x="315" y="154"/>
                  </a:cubicBezTo>
                  <a:cubicBezTo>
                    <a:pt x="367" y="81"/>
                    <a:pt x="419" y="53"/>
                    <a:pt x="468" y="53"/>
                  </a:cubicBezTo>
                  <a:cubicBezTo>
                    <a:pt x="554" y="53"/>
                    <a:pt x="632" y="138"/>
                    <a:pt x="687" y="211"/>
                  </a:cubicBezTo>
                  <a:cubicBezTo>
                    <a:pt x="631" y="118"/>
                    <a:pt x="539"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1496353" y="3583008"/>
              <a:ext cx="51963" cy="34527"/>
            </a:xfrm>
            <a:custGeom>
              <a:rect b="b" l="l" r="r" t="t"/>
              <a:pathLst>
                <a:path extrusionOk="0" h="400" w="602">
                  <a:moveTo>
                    <a:pt x="601" y="115"/>
                  </a:moveTo>
                  <a:cubicBezTo>
                    <a:pt x="601" y="115"/>
                    <a:pt x="596" y="121"/>
                    <a:pt x="590" y="132"/>
                  </a:cubicBezTo>
                  <a:lnTo>
                    <a:pt x="590" y="132"/>
                  </a:lnTo>
                  <a:cubicBezTo>
                    <a:pt x="594" y="126"/>
                    <a:pt x="598" y="121"/>
                    <a:pt x="601" y="115"/>
                  </a:cubicBezTo>
                  <a:close/>
                  <a:moveTo>
                    <a:pt x="258" y="1"/>
                  </a:moveTo>
                  <a:cubicBezTo>
                    <a:pt x="144" y="1"/>
                    <a:pt x="0" y="86"/>
                    <a:pt x="0" y="201"/>
                  </a:cubicBezTo>
                  <a:cubicBezTo>
                    <a:pt x="17" y="300"/>
                    <a:pt x="110" y="399"/>
                    <a:pt x="240" y="399"/>
                  </a:cubicBezTo>
                  <a:cubicBezTo>
                    <a:pt x="336" y="399"/>
                    <a:pt x="452" y="346"/>
                    <a:pt x="573" y="201"/>
                  </a:cubicBezTo>
                  <a:cubicBezTo>
                    <a:pt x="573" y="169"/>
                    <a:pt x="582" y="146"/>
                    <a:pt x="590" y="132"/>
                  </a:cubicBezTo>
                  <a:lnTo>
                    <a:pt x="590" y="132"/>
                  </a:lnTo>
                  <a:cubicBezTo>
                    <a:pt x="475" y="291"/>
                    <a:pt x="367" y="349"/>
                    <a:pt x="280" y="349"/>
                  </a:cubicBezTo>
                  <a:cubicBezTo>
                    <a:pt x="175" y="349"/>
                    <a:pt x="102" y="265"/>
                    <a:pt x="86" y="172"/>
                  </a:cubicBezTo>
                  <a:cubicBezTo>
                    <a:pt x="86" y="86"/>
                    <a:pt x="172" y="29"/>
                    <a:pt x="2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1538303" y="3585511"/>
              <a:ext cx="48683" cy="52826"/>
            </a:xfrm>
            <a:custGeom>
              <a:rect b="b" l="l" r="r" t="t"/>
              <a:pathLst>
                <a:path extrusionOk="0" h="612" w="564">
                  <a:moveTo>
                    <a:pt x="316" y="0"/>
                  </a:moveTo>
                  <a:lnTo>
                    <a:pt x="316" y="0"/>
                  </a:lnTo>
                  <a:cubicBezTo>
                    <a:pt x="446" y="157"/>
                    <a:pt x="505" y="527"/>
                    <a:pt x="277" y="527"/>
                  </a:cubicBezTo>
                  <a:cubicBezTo>
                    <a:pt x="255" y="527"/>
                    <a:pt x="229" y="523"/>
                    <a:pt x="201" y="515"/>
                  </a:cubicBezTo>
                  <a:cubicBezTo>
                    <a:pt x="87" y="487"/>
                    <a:pt x="1" y="344"/>
                    <a:pt x="58" y="229"/>
                  </a:cubicBezTo>
                  <a:lnTo>
                    <a:pt x="58" y="229"/>
                  </a:lnTo>
                  <a:cubicBezTo>
                    <a:pt x="1" y="344"/>
                    <a:pt x="1" y="544"/>
                    <a:pt x="201" y="601"/>
                  </a:cubicBezTo>
                  <a:cubicBezTo>
                    <a:pt x="233" y="608"/>
                    <a:pt x="261" y="612"/>
                    <a:pt x="286" y="612"/>
                  </a:cubicBezTo>
                  <a:cubicBezTo>
                    <a:pt x="563" y="612"/>
                    <a:pt x="504" y="212"/>
                    <a:pt x="373" y="29"/>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1530966" y="3513868"/>
              <a:ext cx="85800" cy="84419"/>
            </a:xfrm>
            <a:custGeom>
              <a:rect b="b" l="l" r="r" t="t"/>
              <a:pathLst>
                <a:path extrusionOk="0" h="978" w="994">
                  <a:moveTo>
                    <a:pt x="137" y="574"/>
                  </a:moveTo>
                  <a:lnTo>
                    <a:pt x="137" y="574"/>
                  </a:lnTo>
                  <a:cubicBezTo>
                    <a:pt x="139" y="583"/>
                    <a:pt x="141" y="592"/>
                    <a:pt x="143" y="601"/>
                  </a:cubicBezTo>
                  <a:cubicBezTo>
                    <a:pt x="143" y="584"/>
                    <a:pt x="143" y="577"/>
                    <a:pt x="137" y="574"/>
                  </a:cubicBezTo>
                  <a:close/>
                  <a:moveTo>
                    <a:pt x="315" y="0"/>
                  </a:moveTo>
                  <a:cubicBezTo>
                    <a:pt x="315" y="0"/>
                    <a:pt x="0" y="86"/>
                    <a:pt x="115" y="573"/>
                  </a:cubicBezTo>
                  <a:cubicBezTo>
                    <a:pt x="126" y="573"/>
                    <a:pt x="133" y="573"/>
                    <a:pt x="137" y="574"/>
                  </a:cubicBezTo>
                  <a:lnTo>
                    <a:pt x="137" y="574"/>
                  </a:lnTo>
                  <a:cubicBezTo>
                    <a:pt x="40" y="141"/>
                    <a:pt x="315" y="86"/>
                    <a:pt x="315" y="86"/>
                  </a:cubicBezTo>
                  <a:cubicBezTo>
                    <a:pt x="601" y="201"/>
                    <a:pt x="515" y="573"/>
                    <a:pt x="515" y="573"/>
                  </a:cubicBezTo>
                  <a:cubicBezTo>
                    <a:pt x="575" y="533"/>
                    <a:pt x="629" y="516"/>
                    <a:pt x="676" y="516"/>
                  </a:cubicBezTo>
                  <a:cubicBezTo>
                    <a:pt x="834" y="516"/>
                    <a:pt x="905" y="705"/>
                    <a:pt x="773" y="859"/>
                  </a:cubicBezTo>
                  <a:cubicBezTo>
                    <a:pt x="717" y="914"/>
                    <a:pt x="650" y="946"/>
                    <a:pt x="586" y="946"/>
                  </a:cubicBezTo>
                  <a:cubicBezTo>
                    <a:pt x="551" y="946"/>
                    <a:pt x="517" y="936"/>
                    <a:pt x="487" y="916"/>
                  </a:cubicBezTo>
                  <a:lnTo>
                    <a:pt x="487" y="916"/>
                  </a:lnTo>
                  <a:cubicBezTo>
                    <a:pt x="540" y="956"/>
                    <a:pt x="599" y="977"/>
                    <a:pt x="659" y="977"/>
                  </a:cubicBezTo>
                  <a:cubicBezTo>
                    <a:pt x="728" y="977"/>
                    <a:pt x="797" y="949"/>
                    <a:pt x="859" y="887"/>
                  </a:cubicBezTo>
                  <a:cubicBezTo>
                    <a:pt x="994" y="707"/>
                    <a:pt x="899" y="492"/>
                    <a:pt x="712" y="492"/>
                  </a:cubicBezTo>
                  <a:cubicBezTo>
                    <a:pt x="662" y="492"/>
                    <a:pt x="605" y="507"/>
                    <a:pt x="544" y="544"/>
                  </a:cubicBezTo>
                  <a:cubicBezTo>
                    <a:pt x="544" y="544"/>
                    <a:pt x="658" y="115"/>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2625293" y="3382925"/>
              <a:ext cx="237200" cy="207594"/>
            </a:xfrm>
            <a:custGeom>
              <a:rect b="b" l="l" r="r" t="t"/>
              <a:pathLst>
                <a:path extrusionOk="0" h="2405" w="2748">
                  <a:moveTo>
                    <a:pt x="2691" y="2290"/>
                  </a:moveTo>
                  <a:cubicBezTo>
                    <a:pt x="2691" y="2290"/>
                    <a:pt x="2748" y="1574"/>
                    <a:pt x="1632" y="773"/>
                  </a:cubicBezTo>
                  <a:cubicBezTo>
                    <a:pt x="516" y="0"/>
                    <a:pt x="258" y="2061"/>
                    <a:pt x="258" y="2061"/>
                  </a:cubicBezTo>
                  <a:cubicBezTo>
                    <a:pt x="258" y="2061"/>
                    <a:pt x="0" y="2404"/>
                    <a:pt x="2691" y="2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2630817" y="3447145"/>
              <a:ext cx="226756" cy="137849"/>
            </a:xfrm>
            <a:custGeom>
              <a:rect b="b" l="l" r="r" t="t"/>
              <a:pathLst>
                <a:path extrusionOk="0" h="1597" w="2627">
                  <a:moveTo>
                    <a:pt x="709" y="1"/>
                  </a:moveTo>
                  <a:cubicBezTo>
                    <a:pt x="308" y="373"/>
                    <a:pt x="194" y="1317"/>
                    <a:pt x="194" y="1317"/>
                  </a:cubicBezTo>
                  <a:cubicBezTo>
                    <a:pt x="194" y="1317"/>
                    <a:pt x="1" y="1596"/>
                    <a:pt x="1700" y="1596"/>
                  </a:cubicBezTo>
                  <a:cubicBezTo>
                    <a:pt x="1962" y="1596"/>
                    <a:pt x="2268" y="1590"/>
                    <a:pt x="2627" y="1575"/>
                  </a:cubicBezTo>
                  <a:cubicBezTo>
                    <a:pt x="2627" y="1517"/>
                    <a:pt x="2627" y="1460"/>
                    <a:pt x="2627" y="1403"/>
                  </a:cubicBezTo>
                  <a:cubicBezTo>
                    <a:pt x="2366" y="1412"/>
                    <a:pt x="2135" y="1416"/>
                    <a:pt x="1930" y="1416"/>
                  </a:cubicBezTo>
                  <a:cubicBezTo>
                    <a:pt x="153" y="1416"/>
                    <a:pt x="337" y="1117"/>
                    <a:pt x="337" y="1117"/>
                  </a:cubicBezTo>
                  <a:cubicBezTo>
                    <a:pt x="394" y="745"/>
                    <a:pt x="509" y="344"/>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2817952" y="3385428"/>
              <a:ext cx="197753" cy="202587"/>
            </a:xfrm>
            <a:custGeom>
              <a:rect b="b" l="l" r="r" t="t"/>
              <a:pathLst>
                <a:path extrusionOk="0" h="2347" w="2291">
                  <a:moveTo>
                    <a:pt x="516" y="2261"/>
                  </a:moveTo>
                  <a:cubicBezTo>
                    <a:pt x="172" y="1774"/>
                    <a:pt x="1" y="1231"/>
                    <a:pt x="58" y="630"/>
                  </a:cubicBezTo>
                  <a:cubicBezTo>
                    <a:pt x="58" y="630"/>
                    <a:pt x="144" y="229"/>
                    <a:pt x="459" y="172"/>
                  </a:cubicBezTo>
                  <a:cubicBezTo>
                    <a:pt x="630" y="143"/>
                    <a:pt x="802" y="115"/>
                    <a:pt x="974" y="57"/>
                  </a:cubicBezTo>
                  <a:cubicBezTo>
                    <a:pt x="1203" y="0"/>
                    <a:pt x="1432" y="29"/>
                    <a:pt x="1632" y="86"/>
                  </a:cubicBezTo>
                  <a:lnTo>
                    <a:pt x="1832" y="143"/>
                  </a:lnTo>
                  <a:cubicBezTo>
                    <a:pt x="2004" y="200"/>
                    <a:pt x="2290" y="286"/>
                    <a:pt x="2119" y="515"/>
                  </a:cubicBezTo>
                  <a:cubicBezTo>
                    <a:pt x="1661" y="887"/>
                    <a:pt x="1289" y="1374"/>
                    <a:pt x="1002" y="1889"/>
                  </a:cubicBezTo>
                  <a:lnTo>
                    <a:pt x="659" y="2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2859989" y="3400188"/>
              <a:ext cx="153214" cy="187827"/>
            </a:xfrm>
            <a:custGeom>
              <a:rect b="b" l="l" r="r" t="t"/>
              <a:pathLst>
                <a:path extrusionOk="0" h="2176" w="1775">
                  <a:moveTo>
                    <a:pt x="1431" y="1"/>
                  </a:moveTo>
                  <a:cubicBezTo>
                    <a:pt x="1488" y="58"/>
                    <a:pt x="1517" y="115"/>
                    <a:pt x="1431" y="230"/>
                  </a:cubicBezTo>
                  <a:cubicBezTo>
                    <a:pt x="973" y="602"/>
                    <a:pt x="601" y="1088"/>
                    <a:pt x="315" y="1603"/>
                  </a:cubicBezTo>
                  <a:lnTo>
                    <a:pt x="0" y="2004"/>
                  </a:lnTo>
                  <a:lnTo>
                    <a:pt x="29" y="2090"/>
                  </a:lnTo>
                  <a:lnTo>
                    <a:pt x="143" y="2176"/>
                  </a:lnTo>
                  <a:lnTo>
                    <a:pt x="515" y="1718"/>
                  </a:lnTo>
                  <a:cubicBezTo>
                    <a:pt x="773" y="1174"/>
                    <a:pt x="1145" y="716"/>
                    <a:pt x="1603" y="344"/>
                  </a:cubicBezTo>
                  <a:cubicBezTo>
                    <a:pt x="1775" y="144"/>
                    <a:pt x="1603" y="58"/>
                    <a:pt x="1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2869829" y="3503941"/>
              <a:ext cx="244710" cy="182907"/>
            </a:xfrm>
            <a:custGeom>
              <a:rect b="b" l="l" r="r" t="t"/>
              <a:pathLst>
                <a:path extrusionOk="0" h="2119" w="2835">
                  <a:moveTo>
                    <a:pt x="573" y="1460"/>
                  </a:moveTo>
                  <a:cubicBezTo>
                    <a:pt x="573" y="1460"/>
                    <a:pt x="1861" y="2119"/>
                    <a:pt x="2348" y="1890"/>
                  </a:cubicBezTo>
                  <a:cubicBezTo>
                    <a:pt x="2834" y="1632"/>
                    <a:pt x="2491" y="172"/>
                    <a:pt x="1718" y="87"/>
                  </a:cubicBezTo>
                  <a:cubicBezTo>
                    <a:pt x="1002" y="1"/>
                    <a:pt x="316" y="373"/>
                    <a:pt x="1" y="10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2872332" y="3580505"/>
              <a:ext cx="222440" cy="90720"/>
            </a:xfrm>
            <a:custGeom>
              <a:rect b="b" l="l" r="r" t="t"/>
              <a:pathLst>
                <a:path extrusionOk="0" h="1051" w="2577">
                  <a:moveTo>
                    <a:pt x="58" y="1"/>
                  </a:moveTo>
                  <a:cubicBezTo>
                    <a:pt x="29" y="58"/>
                    <a:pt x="29" y="87"/>
                    <a:pt x="0" y="144"/>
                  </a:cubicBezTo>
                  <a:lnTo>
                    <a:pt x="544" y="573"/>
                  </a:lnTo>
                  <a:cubicBezTo>
                    <a:pt x="544" y="573"/>
                    <a:pt x="1479" y="1051"/>
                    <a:pt x="2074" y="1051"/>
                  </a:cubicBezTo>
                  <a:cubicBezTo>
                    <a:pt x="2178" y="1051"/>
                    <a:pt x="2271" y="1037"/>
                    <a:pt x="2347" y="1003"/>
                  </a:cubicBezTo>
                  <a:cubicBezTo>
                    <a:pt x="2519" y="917"/>
                    <a:pt x="2576" y="659"/>
                    <a:pt x="2576" y="373"/>
                  </a:cubicBezTo>
                  <a:lnTo>
                    <a:pt x="2576" y="373"/>
                  </a:lnTo>
                  <a:cubicBezTo>
                    <a:pt x="2576" y="545"/>
                    <a:pt x="2490" y="716"/>
                    <a:pt x="2347" y="802"/>
                  </a:cubicBezTo>
                  <a:cubicBezTo>
                    <a:pt x="2263" y="844"/>
                    <a:pt x="2158" y="862"/>
                    <a:pt x="2041" y="862"/>
                  </a:cubicBezTo>
                  <a:cubicBezTo>
                    <a:pt x="1445" y="862"/>
                    <a:pt x="544" y="402"/>
                    <a:pt x="544" y="402"/>
                  </a:cubicBezTo>
                  <a:lnTo>
                    <a:pt x="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2770996" y="3587928"/>
              <a:ext cx="205177" cy="237287"/>
            </a:xfrm>
            <a:custGeom>
              <a:rect b="b" l="l" r="r" t="t"/>
              <a:pathLst>
                <a:path extrusionOk="0" h="2749" w="2377">
                  <a:moveTo>
                    <a:pt x="1060" y="58"/>
                  </a:moveTo>
                  <a:cubicBezTo>
                    <a:pt x="1060" y="58"/>
                    <a:pt x="1" y="917"/>
                    <a:pt x="430" y="1918"/>
                  </a:cubicBezTo>
                  <a:cubicBezTo>
                    <a:pt x="631" y="2491"/>
                    <a:pt x="1260" y="2748"/>
                    <a:pt x="1804" y="2491"/>
                  </a:cubicBezTo>
                  <a:cubicBezTo>
                    <a:pt x="2119" y="2290"/>
                    <a:pt x="2319" y="1976"/>
                    <a:pt x="2376" y="1603"/>
                  </a:cubicBezTo>
                  <a:cubicBezTo>
                    <a:pt x="2376" y="1489"/>
                    <a:pt x="2348" y="1346"/>
                    <a:pt x="2262" y="1260"/>
                  </a:cubicBezTo>
                  <a:cubicBezTo>
                    <a:pt x="2119" y="1031"/>
                    <a:pt x="1833" y="573"/>
                    <a:pt x="1690" y="344"/>
                  </a:cubicBezTo>
                  <a:cubicBezTo>
                    <a:pt x="1546" y="1"/>
                    <a:pt x="1060" y="58"/>
                    <a:pt x="1060" y="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2778419" y="3595351"/>
              <a:ext cx="170563" cy="216225"/>
            </a:xfrm>
            <a:custGeom>
              <a:rect b="b" l="l" r="r" t="t"/>
              <a:pathLst>
                <a:path extrusionOk="0" h="2505" w="1976">
                  <a:moveTo>
                    <a:pt x="917" y="1"/>
                  </a:moveTo>
                  <a:lnTo>
                    <a:pt x="917" y="1"/>
                  </a:lnTo>
                  <a:cubicBezTo>
                    <a:pt x="716" y="201"/>
                    <a:pt x="1" y="974"/>
                    <a:pt x="344" y="1832"/>
                  </a:cubicBezTo>
                  <a:cubicBezTo>
                    <a:pt x="492" y="2254"/>
                    <a:pt x="888" y="2505"/>
                    <a:pt x="1303" y="2505"/>
                  </a:cubicBezTo>
                  <a:cubicBezTo>
                    <a:pt x="1452" y="2505"/>
                    <a:pt x="1603" y="2473"/>
                    <a:pt x="1747" y="2405"/>
                  </a:cubicBezTo>
                  <a:cubicBezTo>
                    <a:pt x="1832" y="2347"/>
                    <a:pt x="1918" y="2262"/>
                    <a:pt x="1976" y="2176"/>
                  </a:cubicBezTo>
                  <a:lnTo>
                    <a:pt x="1976" y="2176"/>
                  </a:lnTo>
                  <a:lnTo>
                    <a:pt x="1890" y="2262"/>
                  </a:lnTo>
                  <a:cubicBezTo>
                    <a:pt x="1752" y="2327"/>
                    <a:pt x="1606" y="2357"/>
                    <a:pt x="1463" y="2357"/>
                  </a:cubicBezTo>
                  <a:cubicBezTo>
                    <a:pt x="1041" y="2357"/>
                    <a:pt x="637" y="2095"/>
                    <a:pt x="487" y="1689"/>
                  </a:cubicBezTo>
                  <a:cubicBezTo>
                    <a:pt x="201" y="974"/>
                    <a:pt x="659" y="315"/>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2632716" y="3538555"/>
              <a:ext cx="224857" cy="205090"/>
            </a:xfrm>
            <a:custGeom>
              <a:rect b="b" l="l" r="r" t="t"/>
              <a:pathLst>
                <a:path extrusionOk="0" h="2376" w="2605">
                  <a:moveTo>
                    <a:pt x="2605" y="573"/>
                  </a:moveTo>
                  <a:cubicBezTo>
                    <a:pt x="2605" y="573"/>
                    <a:pt x="1231" y="0"/>
                    <a:pt x="401" y="716"/>
                  </a:cubicBezTo>
                  <a:cubicBezTo>
                    <a:pt x="115" y="973"/>
                    <a:pt x="0" y="1374"/>
                    <a:pt x="115" y="1718"/>
                  </a:cubicBezTo>
                  <a:cubicBezTo>
                    <a:pt x="258" y="2090"/>
                    <a:pt x="630" y="2319"/>
                    <a:pt x="1031" y="2290"/>
                  </a:cubicBezTo>
                  <a:cubicBezTo>
                    <a:pt x="2204" y="2376"/>
                    <a:pt x="1832" y="1059"/>
                    <a:pt x="2605"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2632716" y="3569283"/>
              <a:ext cx="224857" cy="159601"/>
            </a:xfrm>
            <a:custGeom>
              <a:rect b="b" l="l" r="r" t="t"/>
              <a:pathLst>
                <a:path extrusionOk="0" h="1849" w="2605">
                  <a:moveTo>
                    <a:pt x="1491" y="0"/>
                  </a:moveTo>
                  <a:cubicBezTo>
                    <a:pt x="1120" y="0"/>
                    <a:pt x="720" y="85"/>
                    <a:pt x="401" y="360"/>
                  </a:cubicBezTo>
                  <a:cubicBezTo>
                    <a:pt x="115" y="617"/>
                    <a:pt x="0" y="1018"/>
                    <a:pt x="115" y="1362"/>
                  </a:cubicBezTo>
                  <a:cubicBezTo>
                    <a:pt x="201" y="1591"/>
                    <a:pt x="344" y="1762"/>
                    <a:pt x="573" y="1848"/>
                  </a:cubicBezTo>
                  <a:cubicBezTo>
                    <a:pt x="458" y="1734"/>
                    <a:pt x="372" y="1619"/>
                    <a:pt x="315" y="1476"/>
                  </a:cubicBezTo>
                  <a:cubicBezTo>
                    <a:pt x="201" y="1104"/>
                    <a:pt x="315" y="732"/>
                    <a:pt x="601" y="474"/>
                  </a:cubicBezTo>
                  <a:cubicBezTo>
                    <a:pt x="915" y="191"/>
                    <a:pt x="1321" y="102"/>
                    <a:pt x="1700" y="102"/>
                  </a:cubicBezTo>
                  <a:cubicBezTo>
                    <a:pt x="2047" y="102"/>
                    <a:pt x="2371" y="177"/>
                    <a:pt x="2576" y="245"/>
                  </a:cubicBezTo>
                  <a:lnTo>
                    <a:pt x="2605" y="217"/>
                  </a:lnTo>
                  <a:cubicBezTo>
                    <a:pt x="2605" y="217"/>
                    <a:pt x="2084" y="0"/>
                    <a:pt x="1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2780923" y="3516285"/>
              <a:ext cx="145790" cy="133533"/>
            </a:xfrm>
            <a:custGeom>
              <a:rect b="b" l="l" r="r" t="t"/>
              <a:pathLst>
                <a:path extrusionOk="0" h="1547" w="1689">
                  <a:moveTo>
                    <a:pt x="1002" y="1"/>
                  </a:moveTo>
                  <a:cubicBezTo>
                    <a:pt x="1002" y="1"/>
                    <a:pt x="630" y="58"/>
                    <a:pt x="802" y="573"/>
                  </a:cubicBezTo>
                  <a:cubicBezTo>
                    <a:pt x="802" y="573"/>
                    <a:pt x="573" y="58"/>
                    <a:pt x="287" y="402"/>
                  </a:cubicBezTo>
                  <a:cubicBezTo>
                    <a:pt x="0" y="745"/>
                    <a:pt x="630" y="802"/>
                    <a:pt x="630" y="802"/>
                  </a:cubicBezTo>
                  <a:cubicBezTo>
                    <a:pt x="630" y="802"/>
                    <a:pt x="258" y="802"/>
                    <a:pt x="258" y="1003"/>
                  </a:cubicBezTo>
                  <a:cubicBezTo>
                    <a:pt x="287" y="1174"/>
                    <a:pt x="573" y="1375"/>
                    <a:pt x="888" y="917"/>
                  </a:cubicBezTo>
                  <a:cubicBezTo>
                    <a:pt x="888" y="917"/>
                    <a:pt x="573" y="1317"/>
                    <a:pt x="945" y="1432"/>
                  </a:cubicBezTo>
                  <a:cubicBezTo>
                    <a:pt x="1317" y="1546"/>
                    <a:pt x="1231" y="1003"/>
                    <a:pt x="1059" y="831"/>
                  </a:cubicBezTo>
                  <a:cubicBezTo>
                    <a:pt x="1059" y="831"/>
                    <a:pt x="1288" y="1088"/>
                    <a:pt x="1489" y="859"/>
                  </a:cubicBezTo>
                  <a:cubicBezTo>
                    <a:pt x="1689" y="659"/>
                    <a:pt x="1489" y="344"/>
                    <a:pt x="1202" y="545"/>
                  </a:cubicBezTo>
                  <a:cubicBezTo>
                    <a:pt x="1202" y="545"/>
                    <a:pt x="1317" y="115"/>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2796805" y="3540195"/>
              <a:ext cx="48424" cy="45403"/>
            </a:xfrm>
            <a:custGeom>
              <a:rect b="b" l="l" r="r" t="t"/>
              <a:pathLst>
                <a:path extrusionOk="0" h="526" w="561">
                  <a:moveTo>
                    <a:pt x="320" y="0"/>
                  </a:moveTo>
                  <a:cubicBezTo>
                    <a:pt x="256" y="0"/>
                    <a:pt x="183" y="34"/>
                    <a:pt x="103" y="125"/>
                  </a:cubicBezTo>
                  <a:cubicBezTo>
                    <a:pt x="0" y="242"/>
                    <a:pt x="55" y="329"/>
                    <a:pt x="149" y="390"/>
                  </a:cubicBezTo>
                  <a:lnTo>
                    <a:pt x="149" y="390"/>
                  </a:lnTo>
                  <a:cubicBezTo>
                    <a:pt x="106" y="335"/>
                    <a:pt x="102" y="258"/>
                    <a:pt x="189" y="153"/>
                  </a:cubicBezTo>
                  <a:cubicBezTo>
                    <a:pt x="251" y="80"/>
                    <a:pt x="309" y="53"/>
                    <a:pt x="361" y="53"/>
                  </a:cubicBezTo>
                  <a:cubicBezTo>
                    <a:pt x="453" y="53"/>
                    <a:pt x="524" y="137"/>
                    <a:pt x="561" y="210"/>
                  </a:cubicBezTo>
                  <a:cubicBezTo>
                    <a:pt x="523" y="117"/>
                    <a:pt x="438" y="0"/>
                    <a:pt x="320" y="0"/>
                  </a:cubicBezTo>
                  <a:close/>
                  <a:moveTo>
                    <a:pt x="149" y="390"/>
                  </a:moveTo>
                  <a:cubicBezTo>
                    <a:pt x="234" y="500"/>
                    <a:pt x="475" y="525"/>
                    <a:pt x="475" y="525"/>
                  </a:cubicBezTo>
                  <a:lnTo>
                    <a:pt x="417" y="497"/>
                  </a:lnTo>
                  <a:cubicBezTo>
                    <a:pt x="362" y="483"/>
                    <a:pt x="238" y="448"/>
                    <a:pt x="149" y="39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2803192" y="3585511"/>
              <a:ext cx="54380" cy="34441"/>
            </a:xfrm>
            <a:custGeom>
              <a:rect b="b" l="l" r="r" t="t"/>
              <a:pathLst>
                <a:path extrusionOk="0" h="399" w="630">
                  <a:moveTo>
                    <a:pt x="630" y="115"/>
                  </a:moveTo>
                  <a:lnTo>
                    <a:pt x="630" y="115"/>
                  </a:lnTo>
                  <a:cubicBezTo>
                    <a:pt x="606" y="138"/>
                    <a:pt x="582" y="162"/>
                    <a:pt x="575" y="186"/>
                  </a:cubicBezTo>
                  <a:lnTo>
                    <a:pt x="575" y="186"/>
                  </a:lnTo>
                  <a:cubicBezTo>
                    <a:pt x="593" y="165"/>
                    <a:pt x="611" y="141"/>
                    <a:pt x="630" y="115"/>
                  </a:cubicBezTo>
                  <a:close/>
                  <a:moveTo>
                    <a:pt x="258" y="0"/>
                  </a:moveTo>
                  <a:cubicBezTo>
                    <a:pt x="143" y="0"/>
                    <a:pt x="0" y="57"/>
                    <a:pt x="0" y="201"/>
                  </a:cubicBezTo>
                  <a:cubicBezTo>
                    <a:pt x="17" y="300"/>
                    <a:pt x="109" y="399"/>
                    <a:pt x="240" y="399"/>
                  </a:cubicBezTo>
                  <a:cubicBezTo>
                    <a:pt x="336" y="399"/>
                    <a:pt x="451" y="346"/>
                    <a:pt x="572" y="201"/>
                  </a:cubicBezTo>
                  <a:cubicBezTo>
                    <a:pt x="572" y="196"/>
                    <a:pt x="573" y="191"/>
                    <a:pt x="575" y="186"/>
                  </a:cubicBezTo>
                  <a:lnTo>
                    <a:pt x="575" y="186"/>
                  </a:lnTo>
                  <a:cubicBezTo>
                    <a:pt x="478" y="298"/>
                    <a:pt x="384" y="339"/>
                    <a:pt x="304" y="339"/>
                  </a:cubicBezTo>
                  <a:cubicBezTo>
                    <a:pt x="187" y="339"/>
                    <a:pt x="102" y="251"/>
                    <a:pt x="86" y="172"/>
                  </a:cubicBezTo>
                  <a:cubicBezTo>
                    <a:pt x="86" y="57"/>
                    <a:pt x="172" y="29"/>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2845142" y="3587928"/>
              <a:ext cx="48338" cy="51100"/>
            </a:xfrm>
            <a:custGeom>
              <a:rect b="b" l="l" r="r" t="t"/>
              <a:pathLst>
                <a:path extrusionOk="0" h="592" w="560">
                  <a:moveTo>
                    <a:pt x="315" y="1"/>
                  </a:moveTo>
                  <a:cubicBezTo>
                    <a:pt x="446" y="157"/>
                    <a:pt x="505" y="527"/>
                    <a:pt x="277" y="527"/>
                  </a:cubicBezTo>
                  <a:cubicBezTo>
                    <a:pt x="254" y="527"/>
                    <a:pt x="229" y="524"/>
                    <a:pt x="201" y="516"/>
                  </a:cubicBezTo>
                  <a:cubicBezTo>
                    <a:pt x="58" y="487"/>
                    <a:pt x="1" y="344"/>
                    <a:pt x="58" y="230"/>
                  </a:cubicBezTo>
                  <a:lnTo>
                    <a:pt x="58" y="230"/>
                  </a:lnTo>
                  <a:cubicBezTo>
                    <a:pt x="1" y="344"/>
                    <a:pt x="1" y="516"/>
                    <a:pt x="201" y="573"/>
                  </a:cubicBezTo>
                  <a:cubicBezTo>
                    <a:pt x="241" y="586"/>
                    <a:pt x="277" y="591"/>
                    <a:pt x="307" y="591"/>
                  </a:cubicBezTo>
                  <a:cubicBezTo>
                    <a:pt x="560" y="591"/>
                    <a:pt x="500" y="208"/>
                    <a:pt x="373" y="29"/>
                  </a:cubicBezTo>
                  <a:cubicBezTo>
                    <a:pt x="344" y="1"/>
                    <a:pt x="344"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2842121" y="3516285"/>
              <a:ext cx="82692" cy="82261"/>
            </a:xfrm>
            <a:custGeom>
              <a:rect b="b" l="l" r="r" t="t"/>
              <a:pathLst>
                <a:path extrusionOk="0" h="953" w="958">
                  <a:moveTo>
                    <a:pt x="68" y="441"/>
                  </a:moveTo>
                  <a:cubicBezTo>
                    <a:pt x="70" y="488"/>
                    <a:pt x="78" y="541"/>
                    <a:pt x="93" y="602"/>
                  </a:cubicBezTo>
                  <a:lnTo>
                    <a:pt x="93" y="545"/>
                  </a:lnTo>
                  <a:cubicBezTo>
                    <a:pt x="82" y="508"/>
                    <a:pt x="74" y="473"/>
                    <a:pt x="68" y="441"/>
                  </a:cubicBezTo>
                  <a:close/>
                  <a:moveTo>
                    <a:pt x="293" y="1"/>
                  </a:moveTo>
                  <a:cubicBezTo>
                    <a:pt x="293" y="1"/>
                    <a:pt x="0" y="50"/>
                    <a:pt x="68" y="441"/>
                  </a:cubicBezTo>
                  <a:lnTo>
                    <a:pt x="68" y="441"/>
                  </a:lnTo>
                  <a:cubicBezTo>
                    <a:pt x="56" y="130"/>
                    <a:pt x="293" y="87"/>
                    <a:pt x="293" y="87"/>
                  </a:cubicBezTo>
                  <a:cubicBezTo>
                    <a:pt x="579" y="201"/>
                    <a:pt x="465" y="573"/>
                    <a:pt x="465" y="573"/>
                  </a:cubicBezTo>
                  <a:cubicBezTo>
                    <a:pt x="524" y="534"/>
                    <a:pt x="579" y="517"/>
                    <a:pt x="626" y="517"/>
                  </a:cubicBezTo>
                  <a:cubicBezTo>
                    <a:pt x="783" y="517"/>
                    <a:pt x="855" y="705"/>
                    <a:pt x="722" y="859"/>
                  </a:cubicBezTo>
                  <a:cubicBezTo>
                    <a:pt x="691" y="907"/>
                    <a:pt x="633" y="928"/>
                    <a:pt x="574" y="928"/>
                  </a:cubicBezTo>
                  <a:cubicBezTo>
                    <a:pt x="525" y="928"/>
                    <a:pt x="475" y="914"/>
                    <a:pt x="436" y="888"/>
                  </a:cubicBezTo>
                  <a:lnTo>
                    <a:pt x="436" y="888"/>
                  </a:lnTo>
                  <a:cubicBezTo>
                    <a:pt x="493" y="931"/>
                    <a:pt x="558" y="952"/>
                    <a:pt x="619" y="952"/>
                  </a:cubicBezTo>
                  <a:cubicBezTo>
                    <a:pt x="679" y="952"/>
                    <a:pt x="737" y="931"/>
                    <a:pt x="780" y="888"/>
                  </a:cubicBezTo>
                  <a:cubicBezTo>
                    <a:pt x="957" y="710"/>
                    <a:pt x="876" y="481"/>
                    <a:pt x="684" y="481"/>
                  </a:cubicBezTo>
                  <a:cubicBezTo>
                    <a:pt x="629" y="481"/>
                    <a:pt x="564" y="500"/>
                    <a:pt x="493" y="545"/>
                  </a:cubicBezTo>
                  <a:cubicBezTo>
                    <a:pt x="493" y="545"/>
                    <a:pt x="608" y="115"/>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4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GRAPHS</a:t>
            </a:r>
            <a:endParaRPr/>
          </a:p>
        </p:txBody>
      </p:sp>
      <p:pic>
        <p:nvPicPr>
          <p:cNvPr id="1654" name="Google Shape;1654;p46" title="Gráfico">
            <a:hlinkClick r:id="rId3"/>
          </p:cNvPr>
          <p:cNvPicPr preferRelativeResize="0"/>
          <p:nvPr/>
        </p:nvPicPr>
        <p:blipFill>
          <a:blip r:embed="rId4">
            <a:alphaModFix/>
          </a:blip>
          <a:stretch>
            <a:fillRect/>
          </a:stretch>
        </p:blipFill>
        <p:spPr>
          <a:xfrm>
            <a:off x="714300" y="1289975"/>
            <a:ext cx="4282401" cy="2647949"/>
          </a:xfrm>
          <a:prstGeom prst="rect">
            <a:avLst/>
          </a:prstGeom>
          <a:noFill/>
          <a:ln>
            <a:noFill/>
          </a:ln>
        </p:spPr>
      </p:pic>
      <p:sp>
        <p:nvSpPr>
          <p:cNvPr id="1655" name="Google Shape;1655;p46"/>
          <p:cNvSpPr txBox="1"/>
          <p:nvPr/>
        </p:nvSpPr>
        <p:spPr>
          <a:xfrm>
            <a:off x="714300" y="3937925"/>
            <a:ext cx="4095900" cy="6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indent="0" lvl="0" marL="0" rtl="0" algn="l">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5">
                  <a:extLst>
                    <a:ext uri="{A12FA001-AC4F-418D-AE19-62706E023703}">
                      <ahyp:hlinkClr val="tx"/>
                    </a:ext>
                  </a:extLst>
                </a:hlinkClick>
              </a:rPr>
              <a:t>You can see how to modify the graph here</a:t>
            </a:r>
            <a:endParaRPr sz="1000">
              <a:latin typeface="Montserrat"/>
              <a:ea typeface="Montserrat"/>
              <a:cs typeface="Montserrat"/>
              <a:sym typeface="Montserrat"/>
            </a:endParaRPr>
          </a:p>
        </p:txBody>
      </p:sp>
      <p:sp>
        <p:nvSpPr>
          <p:cNvPr id="1656" name="Google Shape;1656;p46"/>
          <p:cNvSpPr txBox="1"/>
          <p:nvPr/>
        </p:nvSpPr>
        <p:spPr>
          <a:xfrm>
            <a:off x="5810250" y="9805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7" name="Google Shape;1657;p46"/>
          <p:cNvSpPr txBox="1"/>
          <p:nvPr/>
        </p:nvSpPr>
        <p:spPr>
          <a:xfrm>
            <a:off x="5810250" y="13519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8" name="Google Shape;1658;p46"/>
          <p:cNvSpPr/>
          <p:nvPr/>
        </p:nvSpPr>
        <p:spPr>
          <a:xfrm>
            <a:off x="8115300" y="1128825"/>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txBox="1"/>
          <p:nvPr/>
        </p:nvSpPr>
        <p:spPr>
          <a:xfrm>
            <a:off x="5810250" y="22189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60" name="Google Shape;1660;p46"/>
          <p:cNvSpPr txBox="1"/>
          <p:nvPr/>
        </p:nvSpPr>
        <p:spPr>
          <a:xfrm>
            <a:off x="5810250" y="25903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1" name="Google Shape;1661;p46"/>
          <p:cNvSpPr/>
          <p:nvPr/>
        </p:nvSpPr>
        <p:spPr>
          <a:xfrm>
            <a:off x="8115300" y="2367225"/>
            <a:ext cx="162000" cy="16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txBox="1"/>
          <p:nvPr/>
        </p:nvSpPr>
        <p:spPr>
          <a:xfrm>
            <a:off x="5810250" y="34573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3" name="Google Shape;1663;p46"/>
          <p:cNvSpPr txBox="1"/>
          <p:nvPr/>
        </p:nvSpPr>
        <p:spPr>
          <a:xfrm>
            <a:off x="5810250" y="38287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4" name="Google Shape;1664;p46"/>
          <p:cNvSpPr/>
          <p:nvPr/>
        </p:nvSpPr>
        <p:spPr>
          <a:xfrm>
            <a:off x="8115300" y="3605625"/>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1674" name="Google Shape;1674;p4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675" name="Google Shape;1675;p4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the closest planet to the Sun and the smallest one</a:t>
            </a:r>
            <a:endParaRPr/>
          </a:p>
        </p:txBody>
      </p:sp>
      <p:sp>
        <p:nvSpPr>
          <p:cNvPr id="1676" name="Google Shape;1676;p4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677" name="Google Shape;1677;p4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has a beautiful name and is the second planet from the Sun</a:t>
            </a:r>
            <a:endParaRPr/>
          </a:p>
        </p:txBody>
      </p:sp>
      <p:sp>
        <p:nvSpPr>
          <p:cNvPr id="1678" name="Google Shape;1678;p4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79" name="Google Shape;1679;p4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Despite being red, Mars is actually a cold place. It's full of iron oxide dust</a:t>
            </a:r>
            <a:endParaRPr/>
          </a:p>
        </p:txBody>
      </p:sp>
      <p:sp>
        <p:nvSpPr>
          <p:cNvPr id="1680" name="Google Shape;1680;p4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681" name="Google Shape;1681;p4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4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{F14629BA-33B6-46CB-B0CA-DE317805D3E6}</a:tableStyleId>
              </a:tblPr>
              <a:tblGrid>
                <a:gridCol w="1963775"/>
                <a:gridCol w="2735300"/>
                <a:gridCol w="2906750"/>
              </a:tblGrid>
              <a:tr h="642950">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49"/>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729" name="Google Shape;1729;p49"/>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50"/>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BRIEF STORY</a:t>
            </a:r>
            <a:endParaRPr/>
          </a:p>
        </p:txBody>
      </p:sp>
      <p:sp>
        <p:nvSpPr>
          <p:cNvPr id="1735" name="Google Shape;1735;p50"/>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It's composed mostly of hydrogen and helium. It was named after the Roman god of wealth</a:t>
            </a:r>
            <a:endParaRPr/>
          </a:p>
        </p:txBody>
      </p:sp>
      <p:sp>
        <p:nvSpPr>
          <p:cNvPr id="1736" name="Google Shape;1736;p50"/>
          <p:cNvSpPr/>
          <p:nvPr/>
        </p:nvSpPr>
        <p:spPr>
          <a:xfrm>
            <a:off x="4203625" y="4066396"/>
            <a:ext cx="196923" cy="196923"/>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50"/>
          <p:cNvGrpSpPr/>
          <p:nvPr/>
        </p:nvGrpSpPr>
        <p:grpSpPr>
          <a:xfrm>
            <a:off x="-95261" y="1071651"/>
            <a:ext cx="4793039" cy="3309837"/>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rect b="b" l="l" r="r" t="t"/>
                <a:pathLst>
                  <a:path extrusionOk="0" h="13022" w="521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1507765" y="3324453"/>
                <a:ext cx="338466" cy="888125"/>
              </a:xfrm>
              <a:custGeom>
                <a:rect b="b" l="l" r="r" t="t"/>
                <a:pathLst>
                  <a:path extrusionOk="0" h="12393" w="4723">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1813338" y="4138691"/>
                <a:ext cx="170344" cy="124623"/>
              </a:xfrm>
              <a:custGeom>
                <a:rect b="b" l="l" r="r" t="t"/>
                <a:pathLst>
                  <a:path extrusionOk="0" h="1739" w="2377">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1706702" y="3256731"/>
                <a:ext cx="685103" cy="847134"/>
              </a:xfrm>
              <a:custGeom>
                <a:rect b="b" l="l" r="r" t="t"/>
                <a:pathLst>
                  <a:path extrusionOk="0" h="11821" w="956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1729276" y="3275507"/>
                <a:ext cx="644039" cy="803777"/>
              </a:xfrm>
              <a:custGeom>
                <a:rect b="b" l="l" r="r" t="t"/>
                <a:pathLst>
                  <a:path extrusionOk="0" h="11216" w="8987">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0"/>
              <p:cNvSpPr/>
              <p:nvPr/>
            </p:nvSpPr>
            <p:spPr>
              <a:xfrm>
                <a:off x="2055775" y="4011489"/>
                <a:ext cx="196573" cy="174644"/>
              </a:xfrm>
              <a:custGeom>
                <a:rect b="b" l="l" r="r" t="t"/>
                <a:pathLst>
                  <a:path extrusionOk="0" h="2437" w="2743">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0"/>
              <p:cNvSpPr/>
              <p:nvPr/>
            </p:nvSpPr>
            <p:spPr>
              <a:xfrm>
                <a:off x="1597989" y="2888310"/>
                <a:ext cx="1064561" cy="1180727"/>
              </a:xfrm>
              <a:custGeom>
                <a:rect b="b" l="l" r="r" t="t"/>
                <a:pathLst>
                  <a:path extrusionOk="0" h="16476" w="14855">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1624648" y="2907301"/>
                <a:ext cx="1019413" cy="1141240"/>
              </a:xfrm>
              <a:custGeom>
                <a:rect b="b" l="l" r="r" t="t"/>
                <a:pathLst>
                  <a:path extrusionOk="0" h="15925" w="14225">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1649300" y="3245480"/>
                <a:ext cx="153861" cy="150852"/>
              </a:xfrm>
              <a:custGeom>
                <a:rect b="b" l="l" r="r" t="t"/>
                <a:pathLst>
                  <a:path extrusionOk="0" h="2105" w="2147">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1686207" y="3279305"/>
                <a:ext cx="82126" cy="82126"/>
              </a:xfrm>
              <a:custGeom>
                <a:rect b="b" l="l" r="r" t="t"/>
                <a:pathLst>
                  <a:path extrusionOk="0" h="1146" w="1146">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2375323" y="3949787"/>
                <a:ext cx="262288" cy="217714"/>
              </a:xfrm>
              <a:custGeom>
                <a:rect b="b" l="l" r="r" t="t"/>
                <a:pathLst>
                  <a:path extrusionOk="0" h="3038" w="366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2406066" y="3973292"/>
                <a:ext cx="205817" cy="172351"/>
              </a:xfrm>
              <a:custGeom>
                <a:rect b="b" l="l" r="r" t="t"/>
                <a:pathLst>
                  <a:path extrusionOk="0" h="2405" w="2872">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0"/>
              <p:cNvSpPr/>
              <p:nvPr/>
            </p:nvSpPr>
            <p:spPr>
              <a:xfrm>
                <a:off x="2469632" y="4023026"/>
                <a:ext cx="86784" cy="72882"/>
              </a:xfrm>
              <a:custGeom>
                <a:rect b="b" l="l" r="r" t="t"/>
                <a:pathLst>
                  <a:path extrusionOk="0" h="1017" w="1211">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1813338" y="4198171"/>
                <a:ext cx="168266" cy="65142"/>
              </a:xfrm>
              <a:custGeom>
                <a:rect b="b" l="l" r="r" t="t"/>
                <a:pathLst>
                  <a:path extrusionOk="0" h="909" w="2348">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a:off x="2098415" y="4052552"/>
                <a:ext cx="153933" cy="132864"/>
              </a:xfrm>
              <a:custGeom>
                <a:rect b="b" l="l" r="r" t="t"/>
                <a:pathLst>
                  <a:path extrusionOk="0" h="1854" w="2148">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0"/>
              <p:cNvSpPr/>
              <p:nvPr/>
            </p:nvSpPr>
            <p:spPr>
              <a:xfrm>
                <a:off x="2432725" y="2243628"/>
                <a:ext cx="816390" cy="1015256"/>
              </a:xfrm>
              <a:custGeom>
                <a:rect b="b" l="l" r="r" t="t"/>
                <a:pathLst>
                  <a:path extrusionOk="0" h="14167" w="11392">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0"/>
              <p:cNvSpPr/>
              <p:nvPr/>
            </p:nvSpPr>
            <p:spPr>
              <a:xfrm>
                <a:off x="2451214" y="2237465"/>
                <a:ext cx="797901" cy="1011171"/>
              </a:xfrm>
              <a:custGeom>
                <a:rect b="b" l="l" r="r" t="t"/>
                <a:pathLst>
                  <a:path extrusionOk="0" h="14110" w="11134">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0"/>
              <p:cNvSpPr/>
              <p:nvPr/>
            </p:nvSpPr>
            <p:spPr>
              <a:xfrm>
                <a:off x="2488121" y="2321526"/>
                <a:ext cx="685103" cy="873792"/>
              </a:xfrm>
              <a:custGeom>
                <a:rect b="b" l="l" r="r" t="t"/>
                <a:pathLst>
                  <a:path extrusionOk="0" h="12193" w="9560">
                    <a:moveTo>
                      <a:pt x="2748" y="1"/>
                    </a:moveTo>
                    <a:lnTo>
                      <a:pt x="0" y="10418"/>
                    </a:lnTo>
                    <a:lnTo>
                      <a:pt x="6812" y="12192"/>
                    </a:lnTo>
                    <a:lnTo>
                      <a:pt x="9559" y="1804"/>
                    </a:lnTo>
                    <a:lnTo>
                      <a:pt x="2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2498369" y="2315363"/>
                <a:ext cx="685103" cy="873792"/>
              </a:xfrm>
              <a:custGeom>
                <a:rect b="b" l="l" r="r" t="t"/>
                <a:pathLst>
                  <a:path extrusionOk="0" h="12193" w="9560">
                    <a:moveTo>
                      <a:pt x="2748" y="1"/>
                    </a:moveTo>
                    <a:lnTo>
                      <a:pt x="1" y="10418"/>
                    </a:lnTo>
                    <a:lnTo>
                      <a:pt x="6812" y="12193"/>
                    </a:lnTo>
                    <a:lnTo>
                      <a:pt x="9559" y="1804"/>
                    </a:ln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0"/>
              <p:cNvSpPr/>
              <p:nvPr/>
            </p:nvSpPr>
            <p:spPr>
              <a:xfrm>
                <a:off x="2806020" y="2329767"/>
                <a:ext cx="330297" cy="104629"/>
              </a:xfrm>
              <a:custGeom>
                <a:rect b="b" l="l" r="r" t="t"/>
                <a:pathLst>
                  <a:path extrusionOk="0" h="1460" w="4609">
                    <a:moveTo>
                      <a:pt x="58" y="0"/>
                    </a:moveTo>
                    <a:lnTo>
                      <a:pt x="0" y="286"/>
                    </a:lnTo>
                    <a:lnTo>
                      <a:pt x="4522" y="1460"/>
                    </a:lnTo>
                    <a:lnTo>
                      <a:pt x="4608" y="1145"/>
                    </a:lnTo>
                    <a:lnTo>
                      <a:pt x="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0"/>
              <p:cNvSpPr/>
              <p:nvPr/>
            </p:nvSpPr>
            <p:spPr>
              <a:xfrm>
                <a:off x="2793694" y="2372837"/>
                <a:ext cx="264653" cy="88218"/>
              </a:xfrm>
              <a:custGeom>
                <a:rect b="b" l="l" r="r" t="t"/>
                <a:pathLst>
                  <a:path extrusionOk="0" h="1231" w="3693">
                    <a:moveTo>
                      <a:pt x="87" y="0"/>
                    </a:moveTo>
                    <a:lnTo>
                      <a:pt x="1" y="315"/>
                    </a:lnTo>
                    <a:lnTo>
                      <a:pt x="3607" y="1231"/>
                    </a:lnTo>
                    <a:lnTo>
                      <a:pt x="3693"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2734213" y="2481478"/>
                <a:ext cx="221583" cy="80120"/>
              </a:xfrm>
              <a:custGeom>
                <a:rect b="b" l="l" r="r" t="t"/>
                <a:pathLst>
                  <a:path extrusionOk="0" h="1118" w="3092">
                    <a:moveTo>
                      <a:pt x="87" y="1"/>
                    </a:moveTo>
                    <a:lnTo>
                      <a:pt x="1" y="316"/>
                    </a:lnTo>
                    <a:lnTo>
                      <a:pt x="3006" y="1117"/>
                    </a:lnTo>
                    <a:lnTo>
                      <a:pt x="3092" y="8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2771120" y="2460982"/>
                <a:ext cx="330297" cy="104700"/>
              </a:xfrm>
              <a:custGeom>
                <a:rect b="b" l="l" r="r" t="t"/>
                <a:pathLst>
                  <a:path extrusionOk="0" h="1461" w="4609">
                    <a:moveTo>
                      <a:pt x="87" y="1"/>
                    </a:moveTo>
                    <a:lnTo>
                      <a:pt x="1" y="287"/>
                    </a:lnTo>
                    <a:lnTo>
                      <a:pt x="4523" y="1460"/>
                    </a:lnTo>
                    <a:lnTo>
                      <a:pt x="4609" y="1146"/>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2711639" y="2567617"/>
                <a:ext cx="262647" cy="90368"/>
              </a:xfrm>
              <a:custGeom>
                <a:rect b="b" l="l" r="r" t="t"/>
                <a:pathLst>
                  <a:path extrusionOk="0" h="1261" w="3665">
                    <a:moveTo>
                      <a:pt x="58" y="1"/>
                    </a:moveTo>
                    <a:lnTo>
                      <a:pt x="1" y="316"/>
                    </a:lnTo>
                    <a:lnTo>
                      <a:pt x="3578" y="1260"/>
                    </a:lnTo>
                    <a:lnTo>
                      <a:pt x="3664" y="945"/>
                    </a:lnTo>
                    <a:lnTo>
                      <a:pt x="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0"/>
              <p:cNvSpPr/>
              <p:nvPr/>
            </p:nvSpPr>
            <p:spPr>
              <a:xfrm>
                <a:off x="2699385" y="2612765"/>
                <a:ext cx="221583" cy="78041"/>
              </a:xfrm>
              <a:custGeom>
                <a:rect b="b" l="l" r="r" t="t"/>
                <a:pathLst>
                  <a:path extrusionOk="0" h="1089" w="3092">
                    <a:moveTo>
                      <a:pt x="86" y="1"/>
                    </a:moveTo>
                    <a:lnTo>
                      <a:pt x="0" y="315"/>
                    </a:lnTo>
                    <a:lnTo>
                      <a:pt x="3005" y="1088"/>
                    </a:lnTo>
                    <a:lnTo>
                      <a:pt x="3091"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0"/>
              <p:cNvSpPr/>
              <p:nvPr/>
            </p:nvSpPr>
            <p:spPr>
              <a:xfrm>
                <a:off x="2689137" y="2655835"/>
                <a:ext cx="328219" cy="106707"/>
              </a:xfrm>
              <a:custGeom>
                <a:rect b="b" l="l" r="r" t="t"/>
                <a:pathLst>
                  <a:path extrusionOk="0" h="1489" w="4580">
                    <a:moveTo>
                      <a:pt x="57" y="1"/>
                    </a:moveTo>
                    <a:lnTo>
                      <a:pt x="0" y="287"/>
                    </a:lnTo>
                    <a:lnTo>
                      <a:pt x="4493" y="1489"/>
                    </a:lnTo>
                    <a:lnTo>
                      <a:pt x="4579" y="1174"/>
                    </a:lnTo>
                    <a:lnTo>
                      <a:pt x="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2676811" y="2698904"/>
                <a:ext cx="262575" cy="90296"/>
              </a:xfrm>
              <a:custGeom>
                <a:rect b="b" l="l" r="r" t="t"/>
                <a:pathLst>
                  <a:path extrusionOk="0" h="1260" w="3664">
                    <a:moveTo>
                      <a:pt x="86" y="1"/>
                    </a:moveTo>
                    <a:lnTo>
                      <a:pt x="0" y="315"/>
                    </a:lnTo>
                    <a:lnTo>
                      <a:pt x="3578" y="1260"/>
                    </a:lnTo>
                    <a:lnTo>
                      <a:pt x="3664" y="945"/>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0"/>
              <p:cNvSpPr/>
              <p:nvPr/>
            </p:nvSpPr>
            <p:spPr>
              <a:xfrm>
                <a:off x="2713718" y="2680487"/>
                <a:ext cx="223662" cy="75892"/>
              </a:xfrm>
              <a:custGeom>
                <a:rect b="b" l="l" r="r" t="t"/>
                <a:pathLst>
                  <a:path extrusionOk="0" h="1059" w="3121">
                    <a:moveTo>
                      <a:pt x="86" y="0"/>
                    </a:moveTo>
                    <a:lnTo>
                      <a:pt x="1" y="286"/>
                    </a:lnTo>
                    <a:lnTo>
                      <a:pt x="3034" y="1059"/>
                    </a:lnTo>
                    <a:lnTo>
                      <a:pt x="3120" y="773"/>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2703470" y="2721478"/>
                <a:ext cx="330297" cy="106707"/>
              </a:xfrm>
              <a:custGeom>
                <a:rect b="b" l="l" r="r" t="t"/>
                <a:pathLst>
                  <a:path extrusionOk="0" h="1489" w="4609">
                    <a:moveTo>
                      <a:pt x="86" y="0"/>
                    </a:moveTo>
                    <a:lnTo>
                      <a:pt x="0" y="315"/>
                    </a:lnTo>
                    <a:lnTo>
                      <a:pt x="4522" y="1489"/>
                    </a:lnTo>
                    <a:lnTo>
                      <a:pt x="4608" y="1174"/>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2641911" y="2830191"/>
                <a:ext cx="262647" cy="90296"/>
              </a:xfrm>
              <a:custGeom>
                <a:rect b="b" l="l" r="r" t="t"/>
                <a:pathLst>
                  <a:path extrusionOk="0" h="1260" w="3665">
                    <a:moveTo>
                      <a:pt x="87" y="0"/>
                    </a:moveTo>
                    <a:lnTo>
                      <a:pt x="1" y="315"/>
                    </a:lnTo>
                    <a:lnTo>
                      <a:pt x="3578" y="1259"/>
                    </a:lnTo>
                    <a:lnTo>
                      <a:pt x="3664"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2629656" y="2873261"/>
                <a:ext cx="221583" cy="80048"/>
              </a:xfrm>
              <a:custGeom>
                <a:rect b="b" l="l" r="r" t="t"/>
                <a:pathLst>
                  <a:path extrusionOk="0" h="1117" w="3092">
                    <a:moveTo>
                      <a:pt x="86" y="0"/>
                    </a:moveTo>
                    <a:lnTo>
                      <a:pt x="0" y="315"/>
                    </a:lnTo>
                    <a:lnTo>
                      <a:pt x="3005" y="1116"/>
                    </a:lnTo>
                    <a:lnTo>
                      <a:pt x="3091" y="8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0"/>
              <p:cNvSpPr/>
              <p:nvPr/>
            </p:nvSpPr>
            <p:spPr>
              <a:xfrm>
                <a:off x="2619408" y="2916331"/>
                <a:ext cx="328219" cy="106707"/>
              </a:xfrm>
              <a:custGeom>
                <a:rect b="b" l="l" r="r" t="t"/>
                <a:pathLst>
                  <a:path extrusionOk="0" h="1489" w="4580">
                    <a:moveTo>
                      <a:pt x="86" y="0"/>
                    </a:moveTo>
                    <a:lnTo>
                      <a:pt x="0" y="315"/>
                    </a:lnTo>
                    <a:lnTo>
                      <a:pt x="4522" y="1488"/>
                    </a:lnTo>
                    <a:lnTo>
                      <a:pt x="4579" y="12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0"/>
              <p:cNvSpPr/>
              <p:nvPr/>
            </p:nvSpPr>
            <p:spPr>
              <a:xfrm>
                <a:off x="2607082" y="2959400"/>
                <a:ext cx="264653" cy="90296"/>
              </a:xfrm>
              <a:custGeom>
                <a:rect b="b" l="l" r="r" t="t"/>
                <a:pathLst>
                  <a:path extrusionOk="0" h="1260" w="3693">
                    <a:moveTo>
                      <a:pt x="86" y="0"/>
                    </a:moveTo>
                    <a:lnTo>
                      <a:pt x="0" y="315"/>
                    </a:lnTo>
                    <a:lnTo>
                      <a:pt x="3606" y="1259"/>
                    </a:lnTo>
                    <a:lnTo>
                      <a:pt x="3692" y="945"/>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
              <p:cNvSpPr/>
              <p:nvPr/>
            </p:nvSpPr>
            <p:spPr>
              <a:xfrm>
                <a:off x="2646067" y="2940911"/>
                <a:ext cx="223590" cy="78041"/>
              </a:xfrm>
              <a:custGeom>
                <a:rect b="b" l="l" r="r" t="t"/>
                <a:pathLst>
                  <a:path extrusionOk="0" h="1089" w="3120">
                    <a:moveTo>
                      <a:pt x="86" y="1"/>
                    </a:moveTo>
                    <a:lnTo>
                      <a:pt x="0" y="315"/>
                    </a:lnTo>
                    <a:lnTo>
                      <a:pt x="3034" y="1088"/>
                    </a:lnTo>
                    <a:lnTo>
                      <a:pt x="3120"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0"/>
              <p:cNvSpPr/>
              <p:nvPr/>
            </p:nvSpPr>
            <p:spPr>
              <a:xfrm>
                <a:off x="2771120" y="2218976"/>
                <a:ext cx="356956" cy="172351"/>
              </a:xfrm>
              <a:custGeom>
                <a:rect b="b" l="l" r="r" t="t"/>
                <a:pathLst>
                  <a:path extrusionOk="0" h="2405" w="4981">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0"/>
              <p:cNvSpPr/>
              <p:nvPr/>
            </p:nvSpPr>
            <p:spPr>
              <a:xfrm>
                <a:off x="2756787" y="2262045"/>
                <a:ext cx="387341" cy="135731"/>
              </a:xfrm>
              <a:custGeom>
                <a:rect b="b" l="l" r="r" t="t"/>
                <a:pathLst>
                  <a:path extrusionOk="0" h="1894" w="5405">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0"/>
              <p:cNvSpPr/>
              <p:nvPr/>
            </p:nvSpPr>
            <p:spPr>
              <a:xfrm>
                <a:off x="2918818" y="2156844"/>
                <a:ext cx="127203" cy="125339"/>
              </a:xfrm>
              <a:custGeom>
                <a:rect b="b" l="l" r="r" t="t"/>
                <a:pathLst>
                  <a:path extrusionOk="0" h="1749" w="1775">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0"/>
              <p:cNvSpPr/>
              <p:nvPr/>
            </p:nvSpPr>
            <p:spPr>
              <a:xfrm>
                <a:off x="2660400" y="2237465"/>
                <a:ext cx="18489" cy="10320"/>
              </a:xfrm>
              <a:custGeom>
                <a:rect b="b" l="l" r="r" t="t"/>
                <a:pathLst>
                  <a:path extrusionOk="0" h="144" w="258">
                    <a:moveTo>
                      <a:pt x="258" y="0"/>
                    </a:moveTo>
                    <a:lnTo>
                      <a:pt x="0" y="86"/>
                    </a:lnTo>
                    <a:lnTo>
                      <a:pt x="229" y="143"/>
                    </a:lnTo>
                    <a:lnTo>
                      <a:pt x="2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0"/>
              <p:cNvSpPr/>
              <p:nvPr/>
            </p:nvSpPr>
            <p:spPr>
              <a:xfrm>
                <a:off x="2799857" y="2241550"/>
                <a:ext cx="317971" cy="106707"/>
              </a:xfrm>
              <a:custGeom>
                <a:rect b="b" l="l" r="r" t="t"/>
                <a:pathLst>
                  <a:path extrusionOk="0" h="1489" w="4437">
                    <a:moveTo>
                      <a:pt x="287" y="0"/>
                    </a:moveTo>
                    <a:lnTo>
                      <a:pt x="1" y="315"/>
                    </a:lnTo>
                    <a:lnTo>
                      <a:pt x="4437" y="1489"/>
                    </a:lnTo>
                    <a:lnTo>
                      <a:pt x="4379" y="1288"/>
                    </a:lnTo>
                    <a:lnTo>
                      <a:pt x="4351" y="108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0"/>
              <p:cNvSpPr/>
              <p:nvPr/>
            </p:nvSpPr>
            <p:spPr>
              <a:xfrm>
                <a:off x="2882970" y="2915145"/>
                <a:ext cx="853214" cy="73016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0"/>
              <p:cNvSpPr/>
              <p:nvPr/>
            </p:nvSpPr>
            <p:spPr>
              <a:xfrm>
                <a:off x="3185407" y="3063957"/>
                <a:ext cx="371355" cy="328644"/>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0"/>
              <p:cNvSpPr/>
              <p:nvPr/>
            </p:nvSpPr>
            <p:spPr>
              <a:xfrm>
                <a:off x="3089019" y="3369601"/>
                <a:ext cx="110863" cy="100544"/>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0"/>
              <p:cNvSpPr/>
              <p:nvPr/>
            </p:nvSpPr>
            <p:spPr>
              <a:xfrm>
                <a:off x="3132089" y="3363438"/>
                <a:ext cx="71878" cy="71807"/>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0"/>
              <p:cNvSpPr/>
              <p:nvPr/>
            </p:nvSpPr>
            <p:spPr>
              <a:xfrm>
                <a:off x="2877827" y="3449577"/>
                <a:ext cx="225668" cy="201016"/>
              </a:xfrm>
              <a:custGeom>
                <a:rect b="b" l="l" r="r" t="t"/>
                <a:pathLst>
                  <a:path extrusionOk="0" h="2805" w="3149">
                    <a:moveTo>
                      <a:pt x="2976" y="0"/>
                    </a:moveTo>
                    <a:lnTo>
                      <a:pt x="200" y="2290"/>
                    </a:lnTo>
                    <a:lnTo>
                      <a:pt x="0" y="2805"/>
                    </a:lnTo>
                    <a:lnTo>
                      <a:pt x="3148" y="201"/>
                    </a:lnTo>
                    <a:lnTo>
                      <a:pt x="2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0"/>
              <p:cNvSpPr/>
              <p:nvPr/>
            </p:nvSpPr>
            <p:spPr>
              <a:xfrm>
                <a:off x="3232633" y="3291631"/>
                <a:ext cx="57474" cy="63637"/>
              </a:xfrm>
              <a:custGeom>
                <a:rect b="b" l="l" r="r" t="t"/>
                <a:pathLst>
                  <a:path extrusionOk="0" h="888" w="802">
                    <a:moveTo>
                      <a:pt x="258" y="1"/>
                    </a:moveTo>
                    <a:lnTo>
                      <a:pt x="0" y="201"/>
                    </a:lnTo>
                    <a:lnTo>
                      <a:pt x="544" y="888"/>
                    </a:lnTo>
                    <a:lnTo>
                      <a:pt x="802" y="659"/>
                    </a:lnTo>
                    <a:lnTo>
                      <a:pt x="2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0"/>
              <p:cNvSpPr/>
              <p:nvPr/>
            </p:nvSpPr>
            <p:spPr>
              <a:xfrm>
                <a:off x="1249346" y="2247713"/>
                <a:ext cx="949684" cy="578396"/>
              </a:xfrm>
              <a:custGeom>
                <a:rect b="b" l="l" r="r" t="t"/>
                <a:pathLst>
                  <a:path extrusionOk="0" h="8071" w="13252">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0"/>
              <p:cNvSpPr/>
              <p:nvPr/>
            </p:nvSpPr>
            <p:spPr>
              <a:xfrm>
                <a:off x="1427788" y="2342021"/>
                <a:ext cx="393862" cy="286510"/>
              </a:xfrm>
              <a:custGeom>
                <a:rect b="b" l="l" r="r" t="t"/>
                <a:pathLst>
                  <a:path extrusionOk="0" h="3998" w="5496">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0"/>
              <p:cNvSpPr/>
              <p:nvPr/>
            </p:nvSpPr>
            <p:spPr>
              <a:xfrm>
                <a:off x="1276005" y="2290782"/>
                <a:ext cx="194925" cy="129281"/>
              </a:xfrm>
              <a:custGeom>
                <a:rect b="b" l="l" r="r" t="t"/>
                <a:pathLst>
                  <a:path extrusionOk="0" h="1804" w="2720">
                    <a:moveTo>
                      <a:pt x="229" y="0"/>
                    </a:moveTo>
                    <a:lnTo>
                      <a:pt x="0" y="430"/>
                    </a:lnTo>
                    <a:lnTo>
                      <a:pt x="2490" y="1803"/>
                    </a:lnTo>
                    <a:lnTo>
                      <a:pt x="2719" y="1374"/>
                    </a:ln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0"/>
              <p:cNvSpPr/>
              <p:nvPr/>
            </p:nvSpPr>
            <p:spPr>
              <a:xfrm>
                <a:off x="1394966" y="2323604"/>
                <a:ext cx="100544" cy="141535"/>
              </a:xfrm>
              <a:custGeom>
                <a:rect b="b" l="l" r="r" t="t"/>
                <a:pathLst>
                  <a:path extrusionOk="0" h="1975" w="1403">
                    <a:moveTo>
                      <a:pt x="945" y="0"/>
                    </a:moveTo>
                    <a:lnTo>
                      <a:pt x="0" y="1746"/>
                    </a:lnTo>
                    <a:lnTo>
                      <a:pt x="458" y="1975"/>
                    </a:lnTo>
                    <a:lnTo>
                      <a:pt x="1403" y="258"/>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0"/>
              <p:cNvSpPr/>
              <p:nvPr/>
            </p:nvSpPr>
            <p:spPr>
              <a:xfrm>
                <a:off x="1230857" y="2229223"/>
                <a:ext cx="104700" cy="151855"/>
              </a:xfrm>
              <a:custGeom>
                <a:rect b="b" l="l" r="r" t="t"/>
                <a:pathLst>
                  <a:path extrusionOk="0" h="2119" w="1461">
                    <a:moveTo>
                      <a:pt x="1060" y="1"/>
                    </a:moveTo>
                    <a:lnTo>
                      <a:pt x="1" y="1890"/>
                    </a:lnTo>
                    <a:lnTo>
                      <a:pt x="402" y="2119"/>
                    </a:lnTo>
                    <a:lnTo>
                      <a:pt x="1460" y="230"/>
                    </a:lnTo>
                    <a:lnTo>
                      <a:pt x="1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0"/>
              <p:cNvSpPr/>
              <p:nvPr/>
            </p:nvSpPr>
            <p:spPr>
              <a:xfrm>
                <a:off x="1817422" y="2590191"/>
                <a:ext cx="119033" cy="86211"/>
              </a:xfrm>
              <a:custGeom>
                <a:rect b="b" l="l" r="r" t="t"/>
                <a:pathLst>
                  <a:path extrusionOk="0" h="1203" w="1661">
                    <a:moveTo>
                      <a:pt x="230" y="1"/>
                    </a:moveTo>
                    <a:lnTo>
                      <a:pt x="1" y="401"/>
                    </a:lnTo>
                    <a:lnTo>
                      <a:pt x="1432" y="1203"/>
                    </a:lnTo>
                    <a:lnTo>
                      <a:pt x="1661" y="773"/>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0"/>
              <p:cNvSpPr/>
              <p:nvPr/>
            </p:nvSpPr>
            <p:spPr>
              <a:xfrm>
                <a:off x="1813338" y="2579943"/>
                <a:ext cx="67794" cy="71878"/>
              </a:xfrm>
              <a:custGeom>
                <a:rect b="b" l="l" r="r" t="t"/>
                <a:pathLst>
                  <a:path extrusionOk="0" h="1003" w="946">
                    <a:moveTo>
                      <a:pt x="344" y="1"/>
                    </a:moveTo>
                    <a:lnTo>
                      <a:pt x="1" y="659"/>
                    </a:lnTo>
                    <a:lnTo>
                      <a:pt x="602" y="1002"/>
                    </a:lnTo>
                    <a:lnTo>
                      <a:pt x="945" y="344"/>
                    </a:lnTo>
                    <a:lnTo>
                      <a:pt x="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0"/>
              <p:cNvSpPr/>
              <p:nvPr/>
            </p:nvSpPr>
            <p:spPr>
              <a:xfrm>
                <a:off x="1924129" y="2653757"/>
                <a:ext cx="256412" cy="156011"/>
              </a:xfrm>
              <a:custGeom>
                <a:rect b="b" l="l" r="r" t="t"/>
                <a:pathLst>
                  <a:path extrusionOk="0" h="2177" w="3578">
                    <a:moveTo>
                      <a:pt x="115" y="1"/>
                    </a:moveTo>
                    <a:lnTo>
                      <a:pt x="0" y="230"/>
                    </a:lnTo>
                    <a:lnTo>
                      <a:pt x="3578" y="2176"/>
                    </a:lnTo>
                    <a:lnTo>
                      <a:pt x="3291" y="171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0"/>
              <p:cNvSpPr/>
              <p:nvPr/>
            </p:nvSpPr>
            <p:spPr>
              <a:xfrm>
                <a:off x="1716950" y="2524548"/>
                <a:ext cx="51383" cy="67794"/>
              </a:xfrm>
              <a:custGeom>
                <a:rect b="b" l="l" r="r" t="t"/>
                <a:pathLst>
                  <a:path extrusionOk="0" h="946" w="717">
                    <a:moveTo>
                      <a:pt x="401" y="1"/>
                    </a:moveTo>
                    <a:lnTo>
                      <a:pt x="1"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0"/>
              <p:cNvSpPr/>
              <p:nvPr/>
            </p:nvSpPr>
            <p:spPr>
              <a:xfrm>
                <a:off x="1663633" y="2495882"/>
                <a:ext cx="51311" cy="65715"/>
              </a:xfrm>
              <a:custGeom>
                <a:rect b="b" l="l" r="r" t="t"/>
                <a:pathLst>
                  <a:path extrusionOk="0" h="917" w="716">
                    <a:moveTo>
                      <a:pt x="401" y="0"/>
                    </a:moveTo>
                    <a:lnTo>
                      <a:pt x="0" y="773"/>
                    </a:lnTo>
                    <a:lnTo>
                      <a:pt x="287" y="916"/>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0"/>
              <p:cNvSpPr/>
              <p:nvPr/>
            </p:nvSpPr>
            <p:spPr>
              <a:xfrm>
                <a:off x="1610315" y="2465067"/>
                <a:ext cx="51311" cy="67794"/>
              </a:xfrm>
              <a:custGeom>
                <a:rect b="b" l="l" r="r" t="t"/>
                <a:pathLst>
                  <a:path extrusionOk="0" h="946" w="716">
                    <a:moveTo>
                      <a:pt x="401" y="1"/>
                    </a:moveTo>
                    <a:lnTo>
                      <a:pt x="0"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0"/>
              <p:cNvSpPr/>
              <p:nvPr/>
            </p:nvSpPr>
            <p:spPr>
              <a:xfrm>
                <a:off x="1556997" y="2436402"/>
                <a:ext cx="51311" cy="67722"/>
              </a:xfrm>
              <a:custGeom>
                <a:rect b="b" l="l" r="r" t="t"/>
                <a:pathLst>
                  <a:path extrusionOk="0" h="945" w="716">
                    <a:moveTo>
                      <a:pt x="401" y="0"/>
                    </a:moveTo>
                    <a:lnTo>
                      <a:pt x="0" y="773"/>
                    </a:lnTo>
                    <a:lnTo>
                      <a:pt x="286" y="945"/>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0"/>
              <p:cNvSpPr/>
              <p:nvPr/>
            </p:nvSpPr>
            <p:spPr>
              <a:xfrm>
                <a:off x="1503680" y="2407665"/>
                <a:ext cx="51311" cy="65715"/>
              </a:xfrm>
              <a:custGeom>
                <a:rect b="b" l="l" r="r" t="t"/>
                <a:pathLst>
                  <a:path extrusionOk="0" h="917" w="716">
                    <a:moveTo>
                      <a:pt x="401" y="1"/>
                    </a:moveTo>
                    <a:lnTo>
                      <a:pt x="0" y="773"/>
                    </a:lnTo>
                    <a:lnTo>
                      <a:pt x="286" y="916"/>
                    </a:lnTo>
                    <a:lnTo>
                      <a:pt x="716" y="172"/>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0"/>
              <p:cNvSpPr/>
              <p:nvPr/>
            </p:nvSpPr>
            <p:spPr>
              <a:xfrm>
                <a:off x="1723113" y="1779751"/>
                <a:ext cx="746590" cy="892282"/>
              </a:xfrm>
              <a:custGeom>
                <a:rect b="b" l="l" r="r" t="t"/>
                <a:pathLst>
                  <a:path extrusionOk="0" h="12451" w="10418">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0"/>
              <p:cNvSpPr/>
              <p:nvPr/>
            </p:nvSpPr>
            <p:spPr>
              <a:xfrm>
                <a:off x="1737446" y="1813863"/>
                <a:ext cx="685103" cy="793243"/>
              </a:xfrm>
              <a:custGeom>
                <a:rect b="b" l="l" r="r" t="t"/>
                <a:pathLst>
                  <a:path extrusionOk="0" h="11069" w="956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0"/>
              <p:cNvSpPr/>
              <p:nvPr/>
            </p:nvSpPr>
            <p:spPr>
              <a:xfrm>
                <a:off x="2227624" y="2483556"/>
                <a:ext cx="36978" cy="54249"/>
              </a:xfrm>
              <a:custGeom>
                <a:rect b="b" l="l" r="r" t="t"/>
                <a:pathLst>
                  <a:path extrusionOk="0" h="757" w="516">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0"/>
              <p:cNvSpPr/>
              <p:nvPr/>
            </p:nvSpPr>
            <p:spPr>
              <a:xfrm>
                <a:off x="1965121" y="2005706"/>
                <a:ext cx="229753" cy="406117"/>
              </a:xfrm>
              <a:custGeom>
                <a:rect b="b" l="l" r="r" t="t"/>
                <a:pathLst>
                  <a:path extrusionOk="0" h="5667" w="3206">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0"/>
              <p:cNvSpPr/>
              <p:nvPr/>
            </p:nvSpPr>
            <p:spPr>
              <a:xfrm>
                <a:off x="1897471" y="1881800"/>
                <a:ext cx="34900" cy="54249"/>
              </a:xfrm>
              <a:custGeom>
                <a:rect b="b" l="l" r="r" t="t"/>
                <a:pathLst>
                  <a:path extrusionOk="0" h="757" w="487">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0"/>
              <p:cNvSpPr/>
              <p:nvPr/>
            </p:nvSpPr>
            <p:spPr>
              <a:xfrm>
                <a:off x="2068245" y="2483126"/>
                <a:ext cx="141034" cy="111580"/>
              </a:xfrm>
              <a:custGeom>
                <a:rect b="b" l="l" r="r" t="t"/>
                <a:pathLst>
                  <a:path extrusionOk="0" h="1557" w="1968">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0"/>
              <p:cNvSpPr/>
              <p:nvPr/>
            </p:nvSpPr>
            <p:spPr>
              <a:xfrm>
                <a:off x="2079997" y="2492658"/>
                <a:ext cx="110433" cy="91729"/>
              </a:xfrm>
              <a:custGeom>
                <a:rect b="b" l="l" r="r" t="t"/>
                <a:pathLst>
                  <a:path extrusionOk="0" h="1280" w="1541">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0"/>
              <p:cNvSpPr/>
              <p:nvPr/>
            </p:nvSpPr>
            <p:spPr>
              <a:xfrm>
                <a:off x="2110741" y="2512293"/>
                <a:ext cx="55468" cy="53389"/>
              </a:xfrm>
              <a:custGeom>
                <a:rect b="b" l="l" r="r" t="t"/>
                <a:pathLst>
                  <a:path extrusionOk="0" h="745" w="774">
                    <a:moveTo>
                      <a:pt x="115" y="0"/>
                    </a:moveTo>
                    <a:lnTo>
                      <a:pt x="0" y="143"/>
                    </a:lnTo>
                    <a:lnTo>
                      <a:pt x="630" y="744"/>
                    </a:lnTo>
                    <a:lnTo>
                      <a:pt x="773" y="601"/>
                    </a:lnTo>
                    <a:lnTo>
                      <a:pt x="1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0"/>
              <p:cNvSpPr/>
              <p:nvPr/>
            </p:nvSpPr>
            <p:spPr>
              <a:xfrm>
                <a:off x="1997943" y="2344315"/>
                <a:ext cx="132362" cy="112512"/>
              </a:xfrm>
              <a:custGeom>
                <a:rect b="b" l="l" r="r" t="t"/>
                <a:pathLst>
                  <a:path extrusionOk="0" h="1570" w="1847">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0"/>
              <p:cNvSpPr/>
              <p:nvPr/>
            </p:nvSpPr>
            <p:spPr>
              <a:xfrm>
                <a:off x="2004464" y="2355422"/>
                <a:ext cx="112512" cy="91156"/>
              </a:xfrm>
              <a:custGeom>
                <a:rect b="b" l="l" r="r" t="t"/>
                <a:pathLst>
                  <a:path extrusionOk="0" h="1272" w="157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0"/>
              <p:cNvSpPr/>
              <p:nvPr/>
            </p:nvSpPr>
            <p:spPr>
              <a:xfrm>
                <a:off x="2051290" y="2369755"/>
                <a:ext cx="14404" cy="61631"/>
              </a:xfrm>
              <a:custGeom>
                <a:rect b="b" l="l" r="r" t="t"/>
                <a:pathLst>
                  <a:path extrusionOk="0" h="860" w="201">
                    <a:moveTo>
                      <a:pt x="1" y="1"/>
                    </a:moveTo>
                    <a:lnTo>
                      <a:pt x="1" y="859"/>
                    </a:lnTo>
                    <a:lnTo>
                      <a:pt x="201" y="859"/>
                    </a:lnTo>
                    <a:lnTo>
                      <a:pt x="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0"/>
              <p:cNvSpPr/>
              <p:nvPr/>
            </p:nvSpPr>
            <p:spPr>
              <a:xfrm>
                <a:off x="1924129" y="2206435"/>
                <a:ext cx="125124" cy="112082"/>
              </a:xfrm>
              <a:custGeom>
                <a:rect b="b" l="l" r="r" t="t"/>
                <a:pathLst>
                  <a:path extrusionOk="0" h="1564" w="1746">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0"/>
              <p:cNvSpPr/>
              <p:nvPr/>
            </p:nvSpPr>
            <p:spPr>
              <a:xfrm>
                <a:off x="1932586" y="2215966"/>
                <a:ext cx="104414" cy="92159"/>
              </a:xfrm>
              <a:custGeom>
                <a:rect b="b" l="l" r="r" t="t"/>
                <a:pathLst>
                  <a:path extrusionOk="0" h="1286" w="1457">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0"/>
              <p:cNvSpPr/>
              <p:nvPr/>
            </p:nvSpPr>
            <p:spPr>
              <a:xfrm>
                <a:off x="1956951" y="2237465"/>
                <a:ext cx="57474" cy="49304"/>
              </a:xfrm>
              <a:custGeom>
                <a:rect b="b" l="l" r="r" t="t"/>
                <a:pathLst>
                  <a:path extrusionOk="0" h="688" w="802">
                    <a:moveTo>
                      <a:pt x="687" y="0"/>
                    </a:moveTo>
                    <a:lnTo>
                      <a:pt x="0" y="544"/>
                    </a:lnTo>
                    <a:lnTo>
                      <a:pt x="115" y="687"/>
                    </a:lnTo>
                    <a:lnTo>
                      <a:pt x="801" y="172"/>
                    </a:lnTo>
                    <a:lnTo>
                      <a:pt x="6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0"/>
              <p:cNvSpPr/>
              <p:nvPr/>
            </p:nvSpPr>
            <p:spPr>
              <a:xfrm>
                <a:off x="1849958" y="2068841"/>
                <a:ext cx="133724" cy="112583"/>
              </a:xfrm>
              <a:custGeom>
                <a:rect b="b" l="l" r="r" t="t"/>
                <a:pathLst>
                  <a:path extrusionOk="0" h="1571" w="1866">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0"/>
              <p:cNvSpPr/>
              <p:nvPr/>
            </p:nvSpPr>
            <p:spPr>
              <a:xfrm>
                <a:off x="1858486" y="2079017"/>
                <a:ext cx="99397" cy="90941"/>
              </a:xfrm>
              <a:custGeom>
                <a:rect b="b" l="l" r="r" t="t"/>
                <a:pathLst>
                  <a:path extrusionOk="0" h="1269" w="1387">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0"/>
              <p:cNvSpPr/>
              <p:nvPr/>
            </p:nvSpPr>
            <p:spPr>
              <a:xfrm>
                <a:off x="1876903" y="2110262"/>
                <a:ext cx="63709" cy="28809"/>
              </a:xfrm>
              <a:custGeom>
                <a:rect b="b" l="l" r="r" t="t"/>
                <a:pathLst>
                  <a:path extrusionOk="0" h="402" w="889">
                    <a:moveTo>
                      <a:pt x="831" y="1"/>
                    </a:moveTo>
                    <a:lnTo>
                      <a:pt x="1" y="201"/>
                    </a:lnTo>
                    <a:lnTo>
                      <a:pt x="58" y="402"/>
                    </a:lnTo>
                    <a:lnTo>
                      <a:pt x="888" y="201"/>
                    </a:lnTo>
                    <a:lnTo>
                      <a:pt x="8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1776431" y="1929814"/>
                <a:ext cx="112870" cy="112870"/>
              </a:xfrm>
              <a:custGeom>
                <a:rect b="b" l="l" r="r" t="t"/>
                <a:pathLst>
                  <a:path extrusionOk="0" h="1575" w="1575">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1772346" y="1941567"/>
                <a:ext cx="109645" cy="90439"/>
              </a:xfrm>
              <a:custGeom>
                <a:rect b="b" l="l" r="r" t="t"/>
                <a:pathLst>
                  <a:path extrusionOk="0" h="1262" w="153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1815416" y="1956473"/>
                <a:ext cx="34900" cy="63637"/>
              </a:xfrm>
              <a:custGeom>
                <a:rect b="b" l="l" r="r" t="t"/>
                <a:pathLst>
                  <a:path extrusionOk="0" h="888" w="487">
                    <a:moveTo>
                      <a:pt x="287" y="0"/>
                    </a:moveTo>
                    <a:lnTo>
                      <a:pt x="0" y="802"/>
                    </a:lnTo>
                    <a:lnTo>
                      <a:pt x="201" y="888"/>
                    </a:lnTo>
                    <a:lnTo>
                      <a:pt x="487" y="58"/>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1958958" y="1824971"/>
                <a:ext cx="128564" cy="112512"/>
              </a:xfrm>
              <a:custGeom>
                <a:rect b="b" l="l" r="r" t="t"/>
                <a:pathLst>
                  <a:path extrusionOk="0" h="1570" w="1794">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0"/>
              <p:cNvSpPr/>
              <p:nvPr/>
            </p:nvSpPr>
            <p:spPr>
              <a:xfrm>
                <a:off x="1971284" y="1836365"/>
                <a:ext cx="104629" cy="91729"/>
              </a:xfrm>
              <a:custGeom>
                <a:rect b="b" l="l" r="r" t="t"/>
                <a:pathLst>
                  <a:path extrusionOk="0" h="1280" w="146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0"/>
              <p:cNvSpPr/>
              <p:nvPr/>
            </p:nvSpPr>
            <p:spPr>
              <a:xfrm>
                <a:off x="2034849" y="1963998"/>
                <a:ext cx="127203" cy="112153"/>
              </a:xfrm>
              <a:custGeom>
                <a:rect b="b" l="l" r="r" t="t"/>
                <a:pathLst>
                  <a:path extrusionOk="0" h="1565" w="1775">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0"/>
              <p:cNvSpPr/>
              <p:nvPr/>
            </p:nvSpPr>
            <p:spPr>
              <a:xfrm>
                <a:off x="2047176" y="1974317"/>
                <a:ext cx="102622" cy="91514"/>
              </a:xfrm>
              <a:custGeom>
                <a:rect b="b" l="l" r="r" t="t"/>
                <a:pathLst>
                  <a:path extrusionOk="0" h="1277" w="1432">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2069750" y="1997464"/>
                <a:ext cx="59552" cy="45220"/>
              </a:xfrm>
              <a:custGeom>
                <a:rect b="b" l="l" r="r" t="t"/>
                <a:pathLst>
                  <a:path extrusionOk="0" h="631" w="831">
                    <a:moveTo>
                      <a:pt x="86" y="1"/>
                    </a:moveTo>
                    <a:lnTo>
                      <a:pt x="0" y="173"/>
                    </a:lnTo>
                    <a:lnTo>
                      <a:pt x="716" y="630"/>
                    </a:lnTo>
                    <a:lnTo>
                      <a:pt x="830" y="459"/>
                    </a:lnTo>
                    <a:lnTo>
                      <a:pt x="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2100493" y="2102093"/>
                <a:ext cx="148702" cy="113085"/>
              </a:xfrm>
              <a:custGeom>
                <a:rect b="b" l="l" r="r" t="t"/>
                <a:pathLst>
                  <a:path extrusionOk="0" h="1578" w="2075">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2113894" y="2112054"/>
                <a:ext cx="107638" cy="92159"/>
              </a:xfrm>
              <a:custGeom>
                <a:rect b="b" l="l" r="r" t="t"/>
                <a:pathLst>
                  <a:path extrusionOk="0" h="1286" w="1502">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
              <p:cNvSpPr/>
              <p:nvPr/>
            </p:nvSpPr>
            <p:spPr>
              <a:xfrm>
                <a:off x="2143563" y="2141078"/>
                <a:ext cx="63637" cy="34900"/>
              </a:xfrm>
              <a:custGeom>
                <a:rect b="b" l="l" r="r" t="t"/>
                <a:pathLst>
                  <a:path extrusionOk="0" h="487" w="888">
                    <a:moveTo>
                      <a:pt x="830" y="0"/>
                    </a:moveTo>
                    <a:lnTo>
                      <a:pt x="0" y="286"/>
                    </a:lnTo>
                    <a:lnTo>
                      <a:pt x="86" y="487"/>
                    </a:lnTo>
                    <a:lnTo>
                      <a:pt x="888" y="172"/>
                    </a:lnTo>
                    <a:lnTo>
                      <a:pt x="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0"/>
              <p:cNvSpPr/>
              <p:nvPr/>
            </p:nvSpPr>
            <p:spPr>
              <a:xfrm>
                <a:off x="2186633" y="2239256"/>
                <a:ext cx="127203" cy="112870"/>
              </a:xfrm>
              <a:custGeom>
                <a:rect b="b" l="l" r="r" t="t"/>
                <a:pathLst>
                  <a:path extrusionOk="0" h="1575" w="1775">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0"/>
              <p:cNvSpPr/>
              <p:nvPr/>
            </p:nvSpPr>
            <p:spPr>
              <a:xfrm>
                <a:off x="2197167" y="2250794"/>
                <a:ext cx="110505" cy="91586"/>
              </a:xfrm>
              <a:custGeom>
                <a:rect b="b" l="l" r="r" t="t"/>
                <a:pathLst>
                  <a:path extrusionOk="0" h="1278" w="1542">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0"/>
              <p:cNvSpPr/>
              <p:nvPr/>
            </p:nvSpPr>
            <p:spPr>
              <a:xfrm>
                <a:off x="2223539" y="2270286"/>
                <a:ext cx="55468" cy="51311"/>
              </a:xfrm>
              <a:custGeom>
                <a:rect b="b" l="l" r="r" t="t"/>
                <a:pathLst>
                  <a:path extrusionOk="0" h="716" w="774">
                    <a:moveTo>
                      <a:pt x="630" y="0"/>
                    </a:moveTo>
                    <a:lnTo>
                      <a:pt x="1" y="573"/>
                    </a:lnTo>
                    <a:lnTo>
                      <a:pt x="144" y="716"/>
                    </a:lnTo>
                    <a:lnTo>
                      <a:pt x="773" y="115"/>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0"/>
              <p:cNvSpPr/>
              <p:nvPr/>
            </p:nvSpPr>
            <p:spPr>
              <a:xfrm>
                <a:off x="2252276" y="2378498"/>
                <a:ext cx="134226" cy="111723"/>
              </a:xfrm>
              <a:custGeom>
                <a:rect b="b" l="l" r="r" t="t"/>
                <a:pathLst>
                  <a:path extrusionOk="0" h="1559" w="1873">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0"/>
              <p:cNvSpPr/>
              <p:nvPr/>
            </p:nvSpPr>
            <p:spPr>
              <a:xfrm>
                <a:off x="2259801" y="2387169"/>
                <a:ext cx="134727" cy="94381"/>
              </a:xfrm>
              <a:custGeom>
                <a:rect b="b" l="l" r="r" t="t"/>
                <a:pathLst>
                  <a:path extrusionOk="0" h="1317" w="188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0"/>
              <p:cNvSpPr/>
              <p:nvPr/>
            </p:nvSpPr>
            <p:spPr>
              <a:xfrm>
                <a:off x="2295346" y="2419991"/>
                <a:ext cx="63637" cy="28809"/>
              </a:xfrm>
              <a:custGeom>
                <a:rect b="b" l="l" r="r" t="t"/>
                <a:pathLst>
                  <a:path extrusionOk="0" h="402" w="888">
                    <a:moveTo>
                      <a:pt x="29" y="0"/>
                    </a:moveTo>
                    <a:lnTo>
                      <a:pt x="0" y="201"/>
                    </a:lnTo>
                    <a:lnTo>
                      <a:pt x="830" y="401"/>
                    </a:lnTo>
                    <a:lnTo>
                      <a:pt x="887" y="201"/>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0"/>
              <p:cNvSpPr/>
              <p:nvPr/>
            </p:nvSpPr>
            <p:spPr>
              <a:xfrm>
                <a:off x="2260446" y="2536874"/>
                <a:ext cx="72" cy="72"/>
              </a:xfrm>
              <a:custGeom>
                <a:rect b="b" l="l" r="r" t="t"/>
                <a:pathLst>
                  <a:path extrusionOk="0" h="1" w="1">
                    <a:moveTo>
                      <a:pt x="1" y="1"/>
                    </a:moveTo>
                    <a:close/>
                  </a:path>
                </a:pathLst>
              </a:custGeom>
              <a:solidFill>
                <a:srgbClr val="599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0"/>
              <p:cNvSpPr/>
              <p:nvPr/>
            </p:nvSpPr>
            <p:spPr>
              <a:xfrm rot="-5604720">
                <a:off x="991451" y="2753866"/>
                <a:ext cx="153858" cy="143611"/>
              </a:xfrm>
              <a:custGeom>
                <a:rect b="b" l="l" r="r" t="t"/>
                <a:pathLst>
                  <a:path extrusionOk="0" h="2004" w="2147">
                    <a:moveTo>
                      <a:pt x="487" y="0"/>
                    </a:moveTo>
                    <a:lnTo>
                      <a:pt x="0" y="544"/>
                    </a:lnTo>
                    <a:lnTo>
                      <a:pt x="1631" y="2004"/>
                    </a:lnTo>
                    <a:lnTo>
                      <a:pt x="2147" y="1431"/>
                    </a:lnTo>
                    <a:lnTo>
                      <a:pt x="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0"/>
              <p:cNvSpPr/>
              <p:nvPr/>
            </p:nvSpPr>
            <p:spPr>
              <a:xfrm rot="-5604720">
                <a:off x="1036686" y="2566449"/>
                <a:ext cx="326134" cy="342545"/>
              </a:xfrm>
              <a:custGeom>
                <a:rect b="b" l="l" r="r" t="t"/>
                <a:pathLst>
                  <a:path extrusionOk="0" h="4780" w="4551">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0"/>
              <p:cNvSpPr/>
              <p:nvPr/>
            </p:nvSpPr>
            <p:spPr>
              <a:xfrm rot="-5604720">
                <a:off x="1039735" y="2599119"/>
                <a:ext cx="219501" cy="209253"/>
              </a:xfrm>
              <a:custGeom>
                <a:rect b="b" l="l" r="r" t="t"/>
                <a:pathLst>
                  <a:path extrusionOk="0" h="2920" w="3063">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0"/>
              <p:cNvSpPr/>
              <p:nvPr/>
            </p:nvSpPr>
            <p:spPr>
              <a:xfrm rot="-5604720">
                <a:off x="984205" y="2560906"/>
                <a:ext cx="233905" cy="215416"/>
              </a:xfrm>
              <a:custGeom>
                <a:rect b="b" l="l" r="r" t="t"/>
                <a:pathLst>
                  <a:path extrusionOk="0" h="3006" w="3264">
                    <a:moveTo>
                      <a:pt x="401" y="0"/>
                    </a:moveTo>
                    <a:lnTo>
                      <a:pt x="1" y="458"/>
                    </a:lnTo>
                    <a:lnTo>
                      <a:pt x="2863" y="3005"/>
                    </a:lnTo>
                    <a:lnTo>
                      <a:pt x="3263" y="2547"/>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0"/>
              <p:cNvSpPr/>
              <p:nvPr/>
            </p:nvSpPr>
            <p:spPr>
              <a:xfrm rot="-5604720">
                <a:off x="961350" y="2829837"/>
                <a:ext cx="112868" cy="121037"/>
              </a:xfrm>
              <a:custGeom>
                <a:rect b="b" l="l" r="r" t="t"/>
                <a:pathLst>
                  <a:path extrusionOk="0" h="1689" w="1575">
                    <a:moveTo>
                      <a:pt x="1231" y="0"/>
                    </a:moveTo>
                    <a:lnTo>
                      <a:pt x="1" y="1374"/>
                    </a:lnTo>
                    <a:lnTo>
                      <a:pt x="373" y="1689"/>
                    </a:lnTo>
                    <a:lnTo>
                      <a:pt x="1575" y="344"/>
                    </a:lnTo>
                    <a:lnTo>
                      <a:pt x="12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0"/>
              <p:cNvSpPr/>
              <p:nvPr/>
            </p:nvSpPr>
            <p:spPr>
              <a:xfrm rot="-5604720">
                <a:off x="650742" y="2900504"/>
                <a:ext cx="424598" cy="384395"/>
              </a:xfrm>
              <a:custGeom>
                <a:rect b="b" l="l" r="r" t="t"/>
                <a:pathLst>
                  <a:path extrusionOk="0" h="5364" w="5925">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0"/>
              <p:cNvSpPr/>
              <p:nvPr/>
            </p:nvSpPr>
            <p:spPr>
              <a:xfrm rot="-2700000">
                <a:off x="3214673" y="3514046"/>
                <a:ext cx="1187077" cy="319540"/>
              </a:xfrm>
              <a:custGeom>
                <a:rect b="b" l="l" r="r" t="t"/>
                <a:pathLst>
                  <a:path extrusionOk="0" h="4459" w="16565">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0"/>
              <p:cNvSpPr/>
              <p:nvPr/>
            </p:nvSpPr>
            <p:spPr>
              <a:xfrm rot="-2700000">
                <a:off x="3226904" y="3693318"/>
                <a:ext cx="744565" cy="308002"/>
              </a:xfrm>
              <a:custGeom>
                <a:rect b="b" l="l" r="r" t="t"/>
                <a:pathLst>
                  <a:path extrusionOk="0" h="4298" w="1039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0"/>
              <p:cNvSpPr/>
              <p:nvPr/>
            </p:nvSpPr>
            <p:spPr>
              <a:xfrm rot="-2700000">
                <a:off x="3387895" y="3863071"/>
                <a:ext cx="190764" cy="107994"/>
              </a:xfrm>
              <a:custGeom>
                <a:rect b="b" l="l" r="r" t="t"/>
                <a:pathLst>
                  <a:path extrusionOk="0" h="1507" w="2662">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0"/>
              <p:cNvSpPr/>
              <p:nvPr/>
            </p:nvSpPr>
            <p:spPr>
              <a:xfrm rot="-2700000">
                <a:off x="3439889" y="3906143"/>
                <a:ext cx="28808" cy="59551"/>
              </a:xfrm>
              <a:custGeom>
                <a:rect b="b" l="l" r="r" t="t"/>
                <a:pathLst>
                  <a:path extrusionOk="0" h="831" w="402">
                    <a:moveTo>
                      <a:pt x="144" y="0"/>
                    </a:moveTo>
                    <a:lnTo>
                      <a:pt x="1" y="773"/>
                    </a:lnTo>
                    <a:lnTo>
                      <a:pt x="258" y="830"/>
                    </a:lnTo>
                    <a:lnTo>
                      <a:pt x="401" y="57"/>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0"/>
              <p:cNvSpPr/>
              <p:nvPr/>
            </p:nvSpPr>
            <p:spPr>
              <a:xfrm rot="-2700000">
                <a:off x="3469620" y="3887571"/>
                <a:ext cx="28736" cy="57473"/>
              </a:xfrm>
              <a:custGeom>
                <a:rect b="b" l="l" r="r" t="t"/>
                <a:pathLst>
                  <a:path extrusionOk="0" h="802" w="401">
                    <a:moveTo>
                      <a:pt x="143" y="1"/>
                    </a:moveTo>
                    <a:lnTo>
                      <a:pt x="0" y="773"/>
                    </a:lnTo>
                    <a:lnTo>
                      <a:pt x="258" y="802"/>
                    </a:lnTo>
                    <a:lnTo>
                      <a:pt x="401" y="29"/>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p:nvPr/>
            </p:nvSpPr>
            <p:spPr>
              <a:xfrm rot="-2700000">
                <a:off x="3497860" y="3868441"/>
                <a:ext cx="28808" cy="59551"/>
              </a:xfrm>
              <a:custGeom>
                <a:rect b="b" l="l" r="r" t="t"/>
                <a:pathLst>
                  <a:path extrusionOk="0" h="831" w="402">
                    <a:moveTo>
                      <a:pt x="144" y="0"/>
                    </a:moveTo>
                    <a:lnTo>
                      <a:pt x="1" y="773"/>
                    </a:lnTo>
                    <a:lnTo>
                      <a:pt x="259" y="830"/>
                    </a:lnTo>
                    <a:lnTo>
                      <a:pt x="402" y="58"/>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0"/>
              <p:cNvSpPr/>
              <p:nvPr/>
            </p:nvSpPr>
            <p:spPr>
              <a:xfrm>
                <a:off x="2672726" y="3317215"/>
                <a:ext cx="114877" cy="116023"/>
              </a:xfrm>
              <a:custGeom>
                <a:rect b="b" l="l" r="r" t="t"/>
                <a:pathLst>
                  <a:path extrusionOk="0" h="1619" w="1603">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0"/>
              <p:cNvSpPr/>
              <p:nvPr/>
            </p:nvSpPr>
            <p:spPr>
              <a:xfrm>
                <a:off x="2611239" y="3371607"/>
                <a:ext cx="131287" cy="113802"/>
              </a:xfrm>
              <a:custGeom>
                <a:rect b="b" l="l" r="r" t="t"/>
                <a:pathLst>
                  <a:path extrusionOk="0" h="1588" w="1832">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0"/>
              <p:cNvSpPr/>
              <p:nvPr/>
            </p:nvSpPr>
            <p:spPr>
              <a:xfrm>
                <a:off x="1864649" y="3619777"/>
                <a:ext cx="131287" cy="114948"/>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0"/>
              <p:cNvSpPr/>
              <p:nvPr/>
            </p:nvSpPr>
            <p:spPr>
              <a:xfrm>
                <a:off x="1784314" y="3569971"/>
                <a:ext cx="141894" cy="117600"/>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3237506" y="3540733"/>
                <a:ext cx="144903" cy="121685"/>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1354906" y="3218391"/>
                <a:ext cx="144688" cy="120323"/>
              </a:xfrm>
              <a:custGeom>
                <a:rect b="b" l="l" r="r" t="t"/>
                <a:pathLst>
                  <a:path extrusionOk="0" h="1679" w="2019">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rgbClr val="B2D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0"/>
              <p:cNvSpPr/>
              <p:nvPr/>
            </p:nvSpPr>
            <p:spPr>
              <a:xfrm>
                <a:off x="1392888" y="3242399"/>
                <a:ext cx="69800" cy="73885"/>
              </a:xfrm>
              <a:custGeom>
                <a:rect b="b" l="l" r="r" t="t"/>
                <a:pathLst>
                  <a:path extrusionOk="0" h="1031" w="974">
                    <a:moveTo>
                      <a:pt x="201" y="1"/>
                    </a:moveTo>
                    <a:lnTo>
                      <a:pt x="1" y="172"/>
                    </a:lnTo>
                    <a:lnTo>
                      <a:pt x="773" y="1031"/>
                    </a:lnTo>
                    <a:lnTo>
                      <a:pt x="974" y="859"/>
                    </a:lnTo>
                    <a:lnTo>
                      <a:pt x="201" y="1"/>
                    </a:lnTo>
                    <a:close/>
                  </a:path>
                </a:pathLst>
              </a:custGeom>
              <a:solidFill>
                <a:srgbClr val="88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0"/>
              <p:cNvSpPr/>
              <p:nvPr/>
            </p:nvSpPr>
            <p:spPr>
              <a:xfrm>
                <a:off x="1663633" y="3833119"/>
                <a:ext cx="201088" cy="201016"/>
              </a:xfrm>
              <a:custGeom>
                <a:rect b="b" l="l" r="r" t="t"/>
                <a:pathLst>
                  <a:path extrusionOk="0" h="2805" w="2806">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1815416" y="3004477"/>
                <a:ext cx="201016" cy="201088"/>
              </a:xfrm>
              <a:custGeom>
                <a:rect b="b" l="l" r="r" t="t"/>
                <a:pathLst>
                  <a:path extrusionOk="0" h="2806" w="2805">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2783446" y="3990993"/>
                <a:ext cx="92374" cy="92374"/>
              </a:xfrm>
              <a:custGeom>
                <a:rect b="b" l="l" r="r" t="t"/>
                <a:pathLst>
                  <a:path extrusionOk="0" h="1289" w="1289">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0"/>
              <p:cNvSpPr/>
              <p:nvPr/>
            </p:nvSpPr>
            <p:spPr>
              <a:xfrm>
                <a:off x="2481958" y="3264972"/>
                <a:ext cx="92374" cy="94381"/>
              </a:xfrm>
              <a:custGeom>
                <a:rect b="b" l="l" r="r" t="t"/>
                <a:pathLst>
                  <a:path extrusionOk="0" h="1317" w="1289">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0"/>
              <p:cNvSpPr/>
              <p:nvPr/>
            </p:nvSpPr>
            <p:spPr>
              <a:xfrm>
                <a:off x="2229702" y="2866596"/>
                <a:ext cx="156943" cy="125698"/>
              </a:xfrm>
              <a:custGeom>
                <a:rect b="b" l="l" r="r" t="t"/>
                <a:pathLst>
                  <a:path extrusionOk="0" h="1754" w="219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0"/>
              <p:cNvSpPr/>
              <p:nvPr/>
            </p:nvSpPr>
            <p:spPr>
              <a:xfrm>
                <a:off x="2705548" y="3746980"/>
                <a:ext cx="156800" cy="127203"/>
              </a:xfrm>
              <a:custGeom>
                <a:rect b="b" l="l" r="r" t="t"/>
                <a:pathLst>
                  <a:path extrusionOk="0" h="1775" w="2188">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p:nvPr/>
            </p:nvSpPr>
            <p:spPr>
              <a:xfrm>
                <a:off x="3166989" y="2911888"/>
                <a:ext cx="219577" cy="174715"/>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0"/>
              <p:cNvSpPr/>
              <p:nvPr/>
            </p:nvSpPr>
            <p:spPr>
              <a:xfrm>
                <a:off x="1749772" y="2741974"/>
                <a:ext cx="100544" cy="84491"/>
              </a:xfrm>
              <a:custGeom>
                <a:rect b="b" l="l" r="r" t="t"/>
                <a:pathLst>
                  <a:path extrusionOk="0" h="1179" w="1403">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0"/>
              <p:cNvSpPr/>
              <p:nvPr/>
            </p:nvSpPr>
            <p:spPr>
              <a:xfrm>
                <a:off x="2266609" y="3162422"/>
                <a:ext cx="100544" cy="84420"/>
              </a:xfrm>
              <a:custGeom>
                <a:rect b="b" l="l" r="r" t="t"/>
                <a:pathLst>
                  <a:path extrusionOk="0" h="1178" w="1403">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2010953" y="1846691"/>
                <a:ext cx="27346" cy="70590"/>
              </a:xfrm>
              <a:custGeom>
                <a:rect b="b" l="l" r="r" t="t"/>
                <a:pathLst>
                  <a:path extrusionOk="0" h="888" w="344">
                    <a:moveTo>
                      <a:pt x="200" y="0"/>
                    </a:moveTo>
                    <a:lnTo>
                      <a:pt x="0" y="29"/>
                    </a:lnTo>
                    <a:lnTo>
                      <a:pt x="143" y="887"/>
                    </a:lnTo>
                    <a:lnTo>
                      <a:pt x="344" y="859"/>
                    </a:lnTo>
                    <a:lnTo>
                      <a:pt x="2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3463343" y="246788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0"/>
              <p:cNvSpPr/>
              <p:nvPr/>
            </p:nvSpPr>
            <p:spPr>
              <a:xfrm rot="-1932883">
                <a:off x="2270689" y="1827413"/>
                <a:ext cx="219572" cy="174712"/>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p:nvPr/>
            </p:nvSpPr>
            <p:spPr>
              <a:xfrm>
                <a:off x="945331" y="354073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rot="3627148">
                <a:off x="863088" y="2319661"/>
                <a:ext cx="131286" cy="114947"/>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rot="3627148">
                <a:off x="862957" y="2229154"/>
                <a:ext cx="141892" cy="117598"/>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rot="-3582283">
                <a:off x="2786936" y="1904504"/>
                <a:ext cx="131283" cy="114945"/>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rot="-3582283">
                <a:off x="2701924" y="1943509"/>
                <a:ext cx="141889" cy="117596"/>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rot="-4390579">
                <a:off x="3423910" y="2098571"/>
                <a:ext cx="736444" cy="63023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rot="-4390579">
                <a:off x="3604311" y="2208060"/>
                <a:ext cx="320532" cy="283667"/>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rot="-4390579">
                <a:off x="3818410" y="2541610"/>
                <a:ext cx="95690" cy="86782"/>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rot="-4390579">
                <a:off x="3824161" y="2529403"/>
                <a:ext cx="62040" cy="61979"/>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rot="-4390579">
                <a:off x="3790994" y="2436850"/>
                <a:ext cx="49608" cy="54927"/>
              </a:xfrm>
              <a:custGeom>
                <a:rect b="b" l="l" r="r" t="t"/>
                <a:pathLst>
                  <a:path extrusionOk="0" h="888" w="802">
                    <a:moveTo>
                      <a:pt x="258" y="1"/>
                    </a:moveTo>
                    <a:lnTo>
                      <a:pt x="0" y="201"/>
                    </a:lnTo>
                    <a:lnTo>
                      <a:pt x="544" y="888"/>
                    </a:lnTo>
                    <a:lnTo>
                      <a:pt x="802" y="659"/>
                    </a:lnTo>
                    <a:lnTo>
                      <a:pt x="2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51"/>
          <p:cNvSpPr txBox="1"/>
          <p:nvPr/>
        </p:nvSpPr>
        <p:spPr>
          <a:xfrm>
            <a:off x="714300" y="1843125"/>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Clr>
                <a:schemeClr val="dk2"/>
              </a:buClr>
              <a:buSzPts val="1200"/>
              <a:buAutoNum type="arabicPeriod"/>
            </a:pPr>
            <a:r>
              <a:rPr lang="en"/>
              <a:t>A slide structure based on a medical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Clr>
                <a:schemeClr val="dk2"/>
              </a:buClr>
              <a:buSzPts val="12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Clr>
                <a:schemeClr val="dk2"/>
              </a:buClr>
              <a:buSzPts val="1200"/>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Clr>
                <a:schemeClr val="dk2"/>
              </a:buClr>
              <a:buSzPts val="1200"/>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Clr>
                <a:schemeClr val="dk2"/>
              </a:buClr>
              <a:buSzPts val="1200"/>
              <a:buAutoNum type="arabicPeriod"/>
            </a:pPr>
            <a:r>
              <a:rPr b="1" lang="en">
                <a:uFill>
                  <a:noFill/>
                </a:uFill>
                <a:hlinkClick action="ppaction://hlinksldjump" r:id="rId9"/>
              </a:rPr>
              <a:t>Instructions for use</a:t>
            </a:r>
            <a:r>
              <a:rPr lang="en"/>
              <a:t>.</a:t>
            </a:r>
            <a:endParaRPr/>
          </a:p>
          <a:p>
            <a:pPr indent="-304800" lvl="0" marL="457200" rtl="0" algn="l">
              <a:spcBef>
                <a:spcPts val="0"/>
              </a:spcBef>
              <a:spcAft>
                <a:spcPts val="0"/>
              </a:spcAft>
              <a:buClr>
                <a:schemeClr val="dk2"/>
              </a:buClr>
              <a:buSzPts val="1200"/>
              <a:buFont typeface="Montserrat"/>
              <a:buAutoNum type="arabicPeriod"/>
            </a:pPr>
            <a:r>
              <a:rPr lang="en"/>
              <a:t>Final slides with:</a:t>
            </a:r>
            <a:endParaRPr/>
          </a:p>
          <a:p>
            <a:pPr indent="-304800" lvl="0" marL="914400" rtl="0" algn="l">
              <a:spcBef>
                <a:spcPts val="0"/>
              </a:spcBef>
              <a:spcAft>
                <a:spcPts val="0"/>
              </a:spcAft>
              <a:buClr>
                <a:schemeClr val="dk2"/>
              </a:buClr>
              <a:buSzPts val="1200"/>
              <a:buAutoNum type="arabicPeriod"/>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304800" lvl="0" marL="914400" rtl="0" algn="l">
              <a:spcBef>
                <a:spcPts val="0"/>
              </a:spcBef>
              <a:spcAft>
                <a:spcPts val="0"/>
              </a:spcAft>
              <a:buClr>
                <a:schemeClr val="dk2"/>
              </a:buClr>
              <a:buSzPts val="1200"/>
              <a:buAutoNum type="arabicPeriod"/>
            </a:pPr>
            <a:r>
              <a:rPr lang="en"/>
              <a:t>A </a:t>
            </a:r>
            <a:r>
              <a:rPr b="1" lang="en"/>
              <a:t>selection of </a:t>
            </a:r>
            <a:r>
              <a:rPr b="1" lang="en">
                <a:uFill>
                  <a:noFill/>
                </a:uFill>
                <a:hlinkClick action="ppaction://hlinksldjump" r:id="rId12"/>
              </a:rPr>
              <a:t>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04800" lvl="0" marL="914400" rtl="0" algn="l">
              <a:spcBef>
                <a:spcPts val="0"/>
              </a:spcBef>
              <a:spcAft>
                <a:spcPts val="0"/>
              </a:spcAft>
              <a:buClr>
                <a:schemeClr val="dk2"/>
              </a:buClr>
              <a:buSzPts val="1200"/>
              <a:buAutoNum type="arabicPeriod"/>
            </a:pPr>
            <a:r>
              <a:rPr lang="en"/>
              <a:t>More</a:t>
            </a:r>
            <a:r>
              <a:rPr lang="en">
                <a:uFill>
                  <a:noFill/>
                </a:uFill>
                <a:hlinkClick action="ppaction://hlinksldjump" r:id="rId14"/>
              </a:rPr>
              <a:t> </a:t>
            </a:r>
            <a:r>
              <a:rPr b="1" lang="en">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Clr>
                <a:schemeClr val="dk2"/>
              </a:buClr>
              <a:buSzPts val="1200"/>
              <a:buAutoNum type="arabicPeriod"/>
            </a:pPr>
            <a:r>
              <a:rPr lang="en"/>
              <a:t>Sets of </a:t>
            </a:r>
            <a:r>
              <a:rPr b="1" lang="en">
                <a:uFill>
                  <a:noFill/>
                </a:uFill>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p:txBody>
      </p:sp>
      <p:sp>
        <p:nvSpPr>
          <p:cNvPr id="407" name="Google Shape;407;p3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5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1946" name="Google Shape;1946;p52"/>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947" name="Google Shape;1947;p52"/>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1948" name="Google Shape;1948;p52"/>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949" name="Google Shape;1949;p52"/>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a:t>
            </a:r>
            <a:endParaRPr/>
          </a:p>
        </p:txBody>
      </p:sp>
      <p:sp>
        <p:nvSpPr>
          <p:cNvPr id="1950" name="Google Shape;1950;p52"/>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951" name="Google Shape;1951;p52"/>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53"/>
          <p:cNvSpPr/>
          <p:nvPr/>
        </p:nvSpPr>
        <p:spPr>
          <a:xfrm>
            <a:off x="4789651" y="1652740"/>
            <a:ext cx="147500" cy="157009"/>
          </a:xfrm>
          <a:custGeom>
            <a:rect b="b" l="l" r="r" t="t"/>
            <a:pathLst>
              <a:path extrusionOk="0" h="836" w="987">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5038776" y="1652740"/>
            <a:ext cx="147500" cy="157009"/>
          </a:xfrm>
          <a:custGeom>
            <a:rect b="b" l="l" r="r" t="t"/>
            <a:pathLst>
              <a:path extrusionOk="0" h="836" w="987">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1992" name="Google Shape;1992;p53"/>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b="-2185" l="2831" r="3394" t="9976"/>
          <a:stretch/>
        </p:blipFill>
        <p:spPr>
          <a:xfrm>
            <a:off x="4572000" y="1809750"/>
            <a:ext cx="3979200" cy="279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5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WE COVER</a:t>
            </a:r>
            <a:endParaRPr/>
          </a:p>
        </p:txBody>
      </p:sp>
      <p:sp>
        <p:nvSpPr>
          <p:cNvPr id="1999" name="Google Shape;1999;p54"/>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00" name="Google Shape;2000;p54"/>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closest planet to the Sun of them all</a:t>
            </a:r>
            <a:endParaRPr/>
          </a:p>
        </p:txBody>
      </p:sp>
      <p:sp>
        <p:nvSpPr>
          <p:cNvPr id="2001" name="Google Shape;2001;p54"/>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02" name="Google Shape;2002;p54"/>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is the second planet from the Sun</a:t>
            </a:r>
            <a:endParaRPr/>
          </a:p>
        </p:txBody>
      </p:sp>
      <p:sp>
        <p:nvSpPr>
          <p:cNvPr id="2003" name="Google Shape;2003;p54"/>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04" name="Google Shape;2004;p54"/>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very cold place</a:t>
            </a:r>
            <a:endParaRPr/>
          </a:p>
        </p:txBody>
      </p:sp>
      <p:sp>
        <p:nvSpPr>
          <p:cNvPr id="2005" name="Google Shape;2005;p54"/>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006" name="Google Shape;2006;p54"/>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of them all</a:t>
            </a:r>
            <a:endParaRPr/>
          </a:p>
        </p:txBody>
      </p:sp>
      <p:sp>
        <p:nvSpPr>
          <p:cNvPr id="2007" name="Google Shape;2007;p54"/>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008" name="Google Shape;2008;p54"/>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composed of hydrogen and helium</a:t>
            </a:r>
            <a:endParaRPr/>
          </a:p>
        </p:txBody>
      </p:sp>
      <p:sp>
        <p:nvSpPr>
          <p:cNvPr id="2009" name="Google Shape;2009;p54"/>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010" name="Google Shape;2010;p54"/>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farthest planet from the Sun</a:t>
            </a:r>
            <a:endParaRPr/>
          </a:p>
        </p:txBody>
      </p:sp>
      <p:sp>
        <p:nvSpPr>
          <p:cNvPr id="2011" name="Google Shape;2011;p54"/>
          <p:cNvSpPr/>
          <p:nvPr/>
        </p:nvSpPr>
        <p:spPr>
          <a:xfrm>
            <a:off x="425293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69722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15335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425293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69722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15335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54"/>
          <p:cNvGrpSpPr/>
          <p:nvPr/>
        </p:nvGrpSpPr>
        <p:grpSpPr>
          <a:xfrm>
            <a:off x="7103678" y="3210088"/>
            <a:ext cx="375319" cy="352148"/>
            <a:chOff x="-26583625" y="3917025"/>
            <a:chExt cx="315050" cy="295600"/>
          </a:xfrm>
        </p:grpSpPr>
        <p:sp>
          <p:nvSpPr>
            <p:cNvPr id="2018" name="Google Shape;2018;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54"/>
          <p:cNvSpPr/>
          <p:nvPr/>
        </p:nvSpPr>
        <p:spPr>
          <a:xfrm>
            <a:off x="1687490" y="3210222"/>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54"/>
          <p:cNvGrpSpPr/>
          <p:nvPr/>
        </p:nvGrpSpPr>
        <p:grpSpPr>
          <a:xfrm>
            <a:off x="1674804" y="1465750"/>
            <a:ext cx="354710" cy="228015"/>
            <a:chOff x="-27721750" y="3598250"/>
            <a:chExt cx="297750" cy="191400"/>
          </a:xfrm>
        </p:grpSpPr>
        <p:sp>
          <p:nvSpPr>
            <p:cNvPr id="2024" name="Google Shape;2024;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4"/>
          <p:cNvGrpSpPr/>
          <p:nvPr/>
        </p:nvGrpSpPr>
        <p:grpSpPr>
          <a:xfrm>
            <a:off x="7114476" y="1402873"/>
            <a:ext cx="353757" cy="353757"/>
            <a:chOff x="-25834600" y="3176875"/>
            <a:chExt cx="296950" cy="296950"/>
          </a:xfrm>
        </p:grpSpPr>
        <p:sp>
          <p:nvSpPr>
            <p:cNvPr id="2027" name="Google Shape;2027;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54"/>
          <p:cNvGrpSpPr/>
          <p:nvPr/>
        </p:nvGrpSpPr>
        <p:grpSpPr>
          <a:xfrm>
            <a:off x="4452336" y="3210222"/>
            <a:ext cx="239302" cy="351880"/>
            <a:chOff x="-22788075" y="3904625"/>
            <a:chExt cx="200875" cy="295375"/>
          </a:xfrm>
        </p:grpSpPr>
        <p:sp>
          <p:nvSpPr>
            <p:cNvPr id="2033" name="Google Shape;2033;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54"/>
          <p:cNvGrpSpPr/>
          <p:nvPr/>
        </p:nvGrpSpPr>
        <p:grpSpPr>
          <a:xfrm>
            <a:off x="4394185" y="1414602"/>
            <a:ext cx="355633" cy="330288"/>
            <a:chOff x="-25465200" y="3565175"/>
            <a:chExt cx="298525" cy="277250"/>
          </a:xfrm>
        </p:grpSpPr>
        <p:sp>
          <p:nvSpPr>
            <p:cNvPr id="2038" name="Google Shape;2038;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55"/>
          <p:cNvSpPr txBox="1"/>
          <p:nvPr>
            <p:ph type="title"/>
          </p:nvPr>
        </p:nvSpPr>
        <p:spPr>
          <a:xfrm>
            <a:off x="1636500" y="2097350"/>
            <a:ext cx="6213900" cy="11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r>
              <a:rPr lang="en"/>
              <a:t>,000,000</a:t>
            </a:r>
            <a:endParaRPr/>
          </a:p>
        </p:txBody>
      </p:sp>
      <p:sp>
        <p:nvSpPr>
          <p:cNvPr id="2063" name="Google Shape;2063;p55"/>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SATISFACTION</a:t>
            </a:r>
            <a:endParaRPr/>
          </a:p>
        </p:txBody>
      </p:sp>
      <p:sp>
        <p:nvSpPr>
          <p:cNvPr id="2072" name="Google Shape;2072;p56"/>
          <p:cNvSpPr txBox="1"/>
          <p:nvPr>
            <p:ph idx="2" type="title"/>
          </p:nvPr>
        </p:nvSpPr>
        <p:spPr>
          <a:xfrm>
            <a:off x="4462551" y="19453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2073" name="Google Shape;2073;p56"/>
          <p:cNvSpPr txBox="1"/>
          <p:nvPr>
            <p:ph idx="3" type="title"/>
          </p:nvPr>
        </p:nvSpPr>
        <p:spPr>
          <a:xfrm>
            <a:off x="3027550" y="1793256"/>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2074" name="Google Shape;2074;p56"/>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sp>
        <p:nvSpPr>
          <p:cNvPr id="2075" name="Google Shape;2075;p56"/>
          <p:cNvSpPr txBox="1"/>
          <p:nvPr>
            <p:ph idx="4" type="title"/>
          </p:nvPr>
        </p:nvSpPr>
        <p:spPr>
          <a:xfrm>
            <a:off x="3361005" y="33832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2076" name="Google Shape;2076;p56"/>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2077" name="Google Shape;2077;p56"/>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2078" name="Google Shape;2078;p56"/>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2079" name="Google Shape;2079;p56"/>
          <p:cNvCxnSpPr>
            <a:endCxn id="2068" idx="2"/>
          </p:cNvCxnSpPr>
          <p:nvPr/>
        </p:nvCxnSpPr>
        <p:spPr>
          <a:xfrm flipH="1" rot="10800000">
            <a:off x="2142977" y="2035127"/>
            <a:ext cx="1179300" cy="565200"/>
          </a:xfrm>
          <a:prstGeom prst="bentConnector3">
            <a:avLst>
              <a:gd fmla="val 70281" name="adj1"/>
            </a:avLst>
          </a:prstGeom>
          <a:noFill/>
          <a:ln cap="flat" cmpd="sng" w="9525">
            <a:solidFill>
              <a:schemeClr val="dk2"/>
            </a:solidFill>
            <a:prstDash val="dot"/>
            <a:round/>
            <a:headEnd len="med" w="med" type="none"/>
            <a:tailEnd len="med" w="med" type="none"/>
          </a:ln>
        </p:spPr>
      </p:cxnSp>
      <p:cxnSp>
        <p:nvCxnSpPr>
          <p:cNvPr id="2080" name="Google Shape;2080;p56"/>
          <p:cNvCxnSpPr>
            <a:endCxn id="2069" idx="6"/>
          </p:cNvCxnSpPr>
          <p:nvPr/>
        </p:nvCxnSpPr>
        <p:spPr>
          <a:xfrm flipH="1">
            <a:off x="6033003" y="1809825"/>
            <a:ext cx="1044000" cy="372000"/>
          </a:xfrm>
          <a:prstGeom prst="bentConnector3">
            <a:avLst>
              <a:gd fmla="val 83930" name="adj1"/>
            </a:avLst>
          </a:prstGeom>
          <a:noFill/>
          <a:ln cap="flat" cmpd="sng" w="9525">
            <a:solidFill>
              <a:schemeClr val="dk2"/>
            </a:solidFill>
            <a:prstDash val="dot"/>
            <a:round/>
            <a:headEnd len="med" w="med" type="none"/>
            <a:tailEnd len="med" w="med" type="none"/>
          </a:ln>
        </p:spPr>
      </p:cxnSp>
      <p:cxnSp>
        <p:nvCxnSpPr>
          <p:cNvPr id="2081" name="Google Shape;2081;p56"/>
          <p:cNvCxnSpPr>
            <a:endCxn id="2070" idx="6"/>
          </p:cNvCxnSpPr>
          <p:nvPr/>
        </p:nvCxnSpPr>
        <p:spPr>
          <a:xfrm flipH="1">
            <a:off x="5123280" y="3533814"/>
            <a:ext cx="1934700" cy="91200"/>
          </a:xfrm>
          <a:prstGeom prst="bentConnector3">
            <a:avLst>
              <a:gd fmla="val 76800" name="adj1"/>
            </a:avLst>
          </a:prstGeom>
          <a:noFill/>
          <a:ln cap="flat" cmpd="sng" w="9525">
            <a:solidFill>
              <a:schemeClr val="dk2"/>
            </a:solidFill>
            <a:prstDash val="dot"/>
            <a:round/>
            <a:headEnd len="med" w="med" type="none"/>
            <a:tailEnd len="med" w="med" type="none"/>
          </a:ln>
        </p:spPr>
      </p:cxnSp>
      <p:sp>
        <p:nvSpPr>
          <p:cNvPr id="2082" name="Google Shape;2082;p56"/>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a:t>
            </a:r>
            <a:endParaRPr/>
          </a:p>
        </p:txBody>
      </p:sp>
      <p:sp>
        <p:nvSpPr>
          <p:cNvPr id="2083" name="Google Shape;2083;p56"/>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5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INNOVATIONS</a:t>
            </a:r>
            <a:endParaRPr/>
          </a:p>
        </p:txBody>
      </p:sp>
      <p:sp>
        <p:nvSpPr>
          <p:cNvPr id="2089" name="Google Shape;2089;p57"/>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090" name="Google Shape;2090;p57"/>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a:t>
            </a:r>
            <a:endParaRPr/>
          </a:p>
        </p:txBody>
      </p:sp>
      <p:sp>
        <p:nvSpPr>
          <p:cNvPr id="2091" name="Google Shape;2091;p57"/>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2092" name="Google Shape;2092;p57"/>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Venus has a beautiful name and is the second planet from the Sun. It’s terribly hot</a:t>
            </a:r>
            <a:endParaRPr/>
          </a:p>
        </p:txBody>
      </p:sp>
      <p:sp>
        <p:nvSpPr>
          <p:cNvPr id="2093" name="Google Shape;2093;p57"/>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2094" name="Google Shape;2094;p57"/>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Despite being red, Mars is actually a cold place. It's full of iron oxide dust</a:t>
            </a:r>
            <a:endParaRPr/>
          </a:p>
        </p:txBody>
      </p:sp>
      <p:grpSp>
        <p:nvGrpSpPr>
          <p:cNvPr id="2095" name="Google Shape;2095;p57"/>
          <p:cNvGrpSpPr/>
          <p:nvPr/>
        </p:nvGrpSpPr>
        <p:grpSpPr>
          <a:xfrm>
            <a:off x="1100801" y="1385725"/>
            <a:ext cx="3343821" cy="3218721"/>
            <a:chOff x="1100801" y="1385725"/>
            <a:chExt cx="3343821" cy="3218721"/>
          </a:xfrm>
        </p:grpSpPr>
        <p:sp>
          <p:nvSpPr>
            <p:cNvPr id="2096" name="Google Shape;2096;p57"/>
            <p:cNvSpPr/>
            <p:nvPr/>
          </p:nvSpPr>
          <p:spPr>
            <a:xfrm>
              <a:off x="3892199" y="3039957"/>
              <a:ext cx="329305" cy="1069291"/>
            </a:xfrm>
            <a:custGeom>
              <a:rect b="b" l="l" r="r" t="t"/>
              <a:pathLst>
                <a:path extrusionOk="0" h="11248" w="3464">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7"/>
            <p:cNvSpPr/>
            <p:nvPr/>
          </p:nvSpPr>
          <p:spPr>
            <a:xfrm>
              <a:off x="3971103" y="3170482"/>
              <a:ext cx="147066" cy="938767"/>
            </a:xfrm>
            <a:custGeom>
              <a:rect b="b" l="l" r="r" t="t"/>
              <a:pathLst>
                <a:path extrusionOk="0" h="9875" w="1547">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7"/>
            <p:cNvSpPr/>
            <p:nvPr/>
          </p:nvSpPr>
          <p:spPr>
            <a:xfrm>
              <a:off x="4071777" y="3333709"/>
              <a:ext cx="372845" cy="775540"/>
            </a:xfrm>
            <a:custGeom>
              <a:rect b="b" l="l" r="r" t="t"/>
              <a:pathLst>
                <a:path extrusionOk="0" h="8158" w="3922">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7"/>
            <p:cNvSpPr/>
            <p:nvPr/>
          </p:nvSpPr>
          <p:spPr>
            <a:xfrm>
              <a:off x="4098966" y="3431721"/>
              <a:ext cx="263996" cy="677528"/>
            </a:xfrm>
            <a:custGeom>
              <a:rect b="b" l="l" r="r" t="t"/>
              <a:pathLst>
                <a:path extrusionOk="0" h="7127" w="2777">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7"/>
            <p:cNvSpPr/>
            <p:nvPr/>
          </p:nvSpPr>
          <p:spPr>
            <a:xfrm>
              <a:off x="3685432" y="3499693"/>
              <a:ext cx="378264" cy="609557"/>
            </a:xfrm>
            <a:custGeom>
              <a:rect b="b" l="l" r="r" t="t"/>
              <a:pathLst>
                <a:path extrusionOk="0" h="6412" w="3979">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3758918" y="3586773"/>
              <a:ext cx="272171" cy="525234"/>
            </a:xfrm>
            <a:custGeom>
              <a:rect b="b" l="l" r="r" t="t"/>
              <a:pathLst>
                <a:path extrusionOk="0" h="5525" w="2863">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3862349" y="4022077"/>
              <a:ext cx="361912" cy="114363"/>
            </a:xfrm>
            <a:custGeom>
              <a:rect b="b" l="l" r="r" t="t"/>
              <a:pathLst>
                <a:path extrusionOk="0" h="1203" w="3807">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3881362" y="4087387"/>
              <a:ext cx="323886" cy="225874"/>
            </a:xfrm>
            <a:custGeom>
              <a:rect b="b" l="l" r="r" t="t"/>
              <a:pathLst>
                <a:path extrusionOk="0" h="2376" w="3407">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3881362" y="4136346"/>
              <a:ext cx="323886" cy="98012"/>
            </a:xfrm>
            <a:custGeom>
              <a:rect b="b" l="l" r="r" t="t"/>
              <a:pathLst>
                <a:path extrusionOk="0" h="1031" w="3407">
                  <a:moveTo>
                    <a:pt x="0" y="1"/>
                  </a:moveTo>
                  <a:lnTo>
                    <a:pt x="86" y="401"/>
                  </a:lnTo>
                  <a:lnTo>
                    <a:pt x="3148" y="1031"/>
                  </a:lnTo>
                  <a:lnTo>
                    <a:pt x="34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1367459" y="2933769"/>
              <a:ext cx="100769" cy="122539"/>
            </a:xfrm>
            <a:custGeom>
              <a:rect b="b" l="l" r="r" t="t"/>
              <a:pathLst>
                <a:path extrusionOk="0" h="1289" w="106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1318501" y="2950120"/>
              <a:ext cx="138795" cy="117120"/>
            </a:xfrm>
            <a:custGeom>
              <a:rect b="b" l="l" r="r" t="t"/>
              <a:pathLst>
                <a:path extrusionOk="0" h="1232" w="146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4058183" y="2933769"/>
              <a:ext cx="103526" cy="122539"/>
            </a:xfrm>
            <a:custGeom>
              <a:rect b="b" l="l" r="r" t="t"/>
              <a:pathLst>
                <a:path extrusionOk="0" h="1289" w="1089">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4069115" y="2950120"/>
              <a:ext cx="138795" cy="117120"/>
            </a:xfrm>
            <a:custGeom>
              <a:rect b="b" l="l" r="r" t="t"/>
              <a:pathLst>
                <a:path extrusionOk="0" h="1232" w="146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2186350" y="1385725"/>
              <a:ext cx="1311517" cy="1662402"/>
            </a:xfrm>
            <a:custGeom>
              <a:rect b="b" l="l" r="r" t="t"/>
              <a:pathLst>
                <a:path extrusionOk="0" h="17487" w="13796">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1296731" y="2539343"/>
              <a:ext cx="1267882" cy="974036"/>
            </a:xfrm>
            <a:custGeom>
              <a:rect b="b" l="l" r="r" t="t"/>
              <a:pathLst>
                <a:path extrusionOk="0" h="10246" w="13337">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2972634" y="2536586"/>
              <a:ext cx="1265220" cy="976793"/>
            </a:xfrm>
            <a:custGeom>
              <a:rect b="b" l="l" r="r" t="t"/>
              <a:pathLst>
                <a:path extrusionOk="0" h="10275" w="13309">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1745628" y="3790783"/>
              <a:ext cx="2045989" cy="506221"/>
            </a:xfrm>
            <a:custGeom>
              <a:rect b="b" l="l" r="r" t="t"/>
              <a:pathLst>
                <a:path extrusionOk="0" h="5325" w="21522">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3214765" y="4269627"/>
              <a:ext cx="514302" cy="332062"/>
            </a:xfrm>
            <a:custGeom>
              <a:rect b="b" l="l" r="r" t="t"/>
              <a:pathLst>
                <a:path extrusionOk="0" h="3493" w="541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2371347" y="2503979"/>
              <a:ext cx="797310" cy="1373974"/>
            </a:xfrm>
            <a:custGeom>
              <a:rect b="b" l="l" r="r" t="t"/>
              <a:pathLst>
                <a:path extrusionOk="0" h="14453" w="8387">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1533348" y="3730987"/>
              <a:ext cx="1801197" cy="759189"/>
            </a:xfrm>
            <a:custGeom>
              <a:rect b="b" l="l" r="r" t="t"/>
              <a:pathLst>
                <a:path extrusionOk="0" h="7986" w="18947">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2638005" y="4190818"/>
              <a:ext cx="674771" cy="288427"/>
            </a:xfrm>
            <a:custGeom>
              <a:rect b="b" l="l" r="r" t="t"/>
              <a:pathLst>
                <a:path extrusionOk="0" h="3034" w="7098">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3119510" y="4283317"/>
              <a:ext cx="215037" cy="209523"/>
            </a:xfrm>
            <a:custGeom>
              <a:rect b="b" l="l" r="r" t="t"/>
              <a:pathLst>
                <a:path extrusionOk="0" h="2204" w="2262">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3119510" y="4283317"/>
              <a:ext cx="89931" cy="185092"/>
            </a:xfrm>
            <a:custGeom>
              <a:rect b="b" l="l" r="r" t="t"/>
              <a:pathLst>
                <a:path extrusionOk="0" h="1947" w="946">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3310020" y="4334937"/>
              <a:ext cx="272171" cy="187848"/>
            </a:xfrm>
            <a:custGeom>
              <a:rect b="b" l="l" r="r" t="t"/>
              <a:pathLst>
                <a:path extrusionOk="0" h="1976" w="2863">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3214765" y="4272384"/>
              <a:ext cx="511640" cy="332062"/>
            </a:xfrm>
            <a:custGeom>
              <a:rect b="b" l="l" r="r" t="t"/>
              <a:pathLst>
                <a:path extrusionOk="0" h="3493" w="5382">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1810938" y="4269627"/>
              <a:ext cx="511545" cy="332062"/>
            </a:xfrm>
            <a:custGeom>
              <a:rect b="b" l="l" r="r" t="t"/>
              <a:pathLst>
                <a:path extrusionOk="0" h="3493" w="5381">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2202701" y="3730987"/>
              <a:ext cx="1801197" cy="759189"/>
            </a:xfrm>
            <a:custGeom>
              <a:rect b="b" l="l" r="r" t="t"/>
              <a:pathLst>
                <a:path extrusionOk="0" h="7986" w="18947">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2202701" y="4283317"/>
              <a:ext cx="215037" cy="209523"/>
            </a:xfrm>
            <a:custGeom>
              <a:rect b="b" l="l" r="r" t="t"/>
              <a:pathLst>
                <a:path extrusionOk="0" h="2204" w="2262">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2325145" y="4283317"/>
              <a:ext cx="92593" cy="185092"/>
            </a:xfrm>
            <a:custGeom>
              <a:rect b="b" l="l" r="r" t="t"/>
              <a:pathLst>
                <a:path extrusionOk="0" h="1947" w="974">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1955057" y="4334937"/>
              <a:ext cx="269509" cy="190605"/>
            </a:xfrm>
            <a:custGeom>
              <a:rect b="b" l="l" r="r" t="t"/>
              <a:pathLst>
                <a:path extrusionOk="0" h="2005" w="2835">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1810938" y="4272384"/>
              <a:ext cx="508788" cy="332062"/>
            </a:xfrm>
            <a:custGeom>
              <a:rect b="b" l="l" r="r" t="t"/>
              <a:pathLst>
                <a:path extrusionOk="0" h="3493" w="5352">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2374104" y="4147278"/>
              <a:ext cx="394615" cy="133376"/>
            </a:xfrm>
            <a:custGeom>
              <a:rect b="b" l="l" r="r" t="t"/>
              <a:pathLst>
                <a:path extrusionOk="0" fill="none" h="1403" w="4151">
                  <a:moveTo>
                    <a:pt x="4150" y="0"/>
                  </a:moveTo>
                  <a:lnTo>
                    <a:pt x="0" y="1402"/>
                  </a:lnTo>
                </a:path>
              </a:pathLst>
            </a:custGeom>
            <a:noFill/>
            <a:ln cap="rnd" cmpd="sng" w="12875">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2657018" y="2308049"/>
              <a:ext cx="223213" cy="342899"/>
            </a:xfrm>
            <a:custGeom>
              <a:rect b="b" l="l" r="r" t="t"/>
              <a:pathLst>
                <a:path extrusionOk="0" h="3607" w="2348">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2904662" y="2084931"/>
              <a:ext cx="204105" cy="166079"/>
            </a:xfrm>
            <a:custGeom>
              <a:rect b="b" l="l" r="r" t="t"/>
              <a:pathLst>
                <a:path extrusionOk="0" h="1747" w="2147">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2423062" y="2082269"/>
              <a:ext cx="206861" cy="168740"/>
            </a:xfrm>
            <a:custGeom>
              <a:rect b="b" l="l" r="r" t="t"/>
              <a:pathLst>
                <a:path extrusionOk="0" h="1775" w="2176">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2510142" y="1712179"/>
              <a:ext cx="514302" cy="751013"/>
            </a:xfrm>
            <a:custGeom>
              <a:rect b="b" l="l" r="r" t="t"/>
              <a:pathLst>
                <a:path extrusionOk="0" h="7900" w="541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2877379" y="2207375"/>
              <a:ext cx="73580" cy="87175"/>
            </a:xfrm>
            <a:custGeom>
              <a:rect b="b" l="l" r="r" t="t"/>
              <a:pathLst>
                <a:path extrusionOk="0" h="917" w="774">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2569938" y="2215550"/>
              <a:ext cx="84513" cy="84418"/>
            </a:xfrm>
            <a:custGeom>
              <a:rect b="b" l="l" r="r" t="t"/>
              <a:pathLst>
                <a:path extrusionOk="0" h="888" w="889">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2597222" y="2049566"/>
              <a:ext cx="106188" cy="40878"/>
            </a:xfrm>
            <a:custGeom>
              <a:rect b="b" l="l" r="r" t="t"/>
              <a:pathLst>
                <a:path extrusionOk="0" h="430" w="1117">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2847528" y="2052323"/>
              <a:ext cx="103431" cy="40878"/>
            </a:xfrm>
            <a:custGeom>
              <a:rect b="b" l="l" r="r" t="t"/>
              <a:pathLst>
                <a:path extrusionOk="0" h="430" w="1088">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2708733" y="2264509"/>
              <a:ext cx="133376" cy="81756"/>
            </a:xfrm>
            <a:custGeom>
              <a:rect b="b" l="l" r="r" t="t"/>
              <a:pathLst>
                <a:path extrusionOk="0" h="860" w="1403">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2733260" y="2305292"/>
              <a:ext cx="76242" cy="35459"/>
            </a:xfrm>
            <a:custGeom>
              <a:rect b="b" l="l" r="r" t="t"/>
              <a:pathLst>
                <a:path extrusionOk="0" h="373" w="802">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2722328" y="2264509"/>
              <a:ext cx="106188" cy="30041"/>
            </a:xfrm>
            <a:custGeom>
              <a:rect b="b" l="l" r="r" t="t"/>
              <a:pathLst>
                <a:path extrusionOk="0" h="316" w="1117">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2746854" y="2161173"/>
              <a:ext cx="46297" cy="68067"/>
            </a:xfrm>
            <a:custGeom>
              <a:rect b="b" l="l" r="r" t="t"/>
              <a:pathLst>
                <a:path extrusionOk="0" h="716" w="487">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rgbClr val="F2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2852947" y="2123052"/>
              <a:ext cx="95255" cy="51810"/>
            </a:xfrm>
            <a:custGeom>
              <a:rect b="b" l="l" r="r" t="t"/>
              <a:pathLst>
                <a:path extrusionOk="0" h="545" w="1002">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2599884" y="2123052"/>
              <a:ext cx="95350" cy="51810"/>
            </a:xfrm>
            <a:custGeom>
              <a:rect b="b" l="l" r="r" t="t"/>
              <a:pathLst>
                <a:path extrusionOk="0" h="545" w="1003">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2439414" y="1646965"/>
              <a:ext cx="612219" cy="478937"/>
            </a:xfrm>
            <a:custGeom>
              <a:rect b="b" l="l" r="r" t="t"/>
              <a:pathLst>
                <a:path extrusionOk="0" h="5038" w="644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1995935" y="3295683"/>
              <a:ext cx="1542715" cy="16351"/>
            </a:xfrm>
            <a:custGeom>
              <a:rect b="b" l="l" r="r" t="t"/>
              <a:pathLst>
                <a:path extrusionOk="0" fill="none" h="172" w="16228">
                  <a:moveTo>
                    <a:pt x="0" y="0"/>
                  </a:moveTo>
                  <a:lnTo>
                    <a:pt x="487" y="172"/>
                  </a:lnTo>
                  <a:moveTo>
                    <a:pt x="16227" y="0"/>
                  </a:moveTo>
                  <a:lnTo>
                    <a:pt x="15798" y="143"/>
                  </a:lnTo>
                </a:path>
              </a:pathLst>
            </a:custGeom>
            <a:noFill/>
            <a:ln cap="rnd" cmpd="sng" w="6450">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2501967" y="2811420"/>
              <a:ext cx="541490" cy="323791"/>
            </a:xfrm>
            <a:custGeom>
              <a:rect b="b" l="l" r="r" t="t"/>
              <a:pathLst>
                <a:path extrusionOk="0" h="3406" w="5696">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1680318" y="2468614"/>
              <a:ext cx="424465" cy="546909"/>
            </a:xfrm>
            <a:custGeom>
              <a:rect b="b" l="l" r="r" t="t"/>
              <a:pathLst>
                <a:path extrusionOk="0" h="5753" w="4465">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1680318" y="2468614"/>
              <a:ext cx="386439" cy="522382"/>
            </a:xfrm>
            <a:custGeom>
              <a:rect b="b" l="l" r="r" t="t"/>
              <a:pathLst>
                <a:path extrusionOk="0" h="5495" w="4065">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2017705" y="2433250"/>
              <a:ext cx="108849" cy="95255"/>
            </a:xfrm>
            <a:custGeom>
              <a:rect b="b" l="l" r="r" t="t"/>
              <a:pathLst>
                <a:path extrusionOk="0" h="1002" w="1145">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1887085" y="2525749"/>
              <a:ext cx="198686" cy="165983"/>
            </a:xfrm>
            <a:custGeom>
              <a:rect b="b" l="l" r="r" t="t"/>
              <a:pathLst>
                <a:path extrusionOk="0" h="1746" w="2090">
                  <a:moveTo>
                    <a:pt x="458" y="0"/>
                  </a:moveTo>
                  <a:lnTo>
                    <a:pt x="0" y="687"/>
                  </a:lnTo>
                  <a:lnTo>
                    <a:pt x="1632" y="1746"/>
                  </a:lnTo>
                  <a:lnTo>
                    <a:pt x="2090" y="1088"/>
                  </a:lnTo>
                  <a:lnTo>
                    <a:pt x="4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1201475" y="2457682"/>
              <a:ext cx="307535" cy="157903"/>
            </a:xfrm>
            <a:custGeom>
              <a:rect b="b" l="l" r="r" t="t"/>
              <a:pathLst>
                <a:path extrusionOk="0" h="1661" w="3235">
                  <a:moveTo>
                    <a:pt x="3063" y="1"/>
                  </a:moveTo>
                  <a:lnTo>
                    <a:pt x="0" y="1174"/>
                  </a:lnTo>
                  <a:lnTo>
                    <a:pt x="201" y="1660"/>
                  </a:lnTo>
                  <a:lnTo>
                    <a:pt x="3234" y="487"/>
                  </a:lnTo>
                  <a:lnTo>
                    <a:pt x="30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1201475" y="2457682"/>
              <a:ext cx="299360" cy="130714"/>
            </a:xfrm>
            <a:custGeom>
              <a:rect b="b" l="l" r="r" t="t"/>
              <a:pathLst>
                <a:path extrusionOk="0" h="1375" w="3149">
                  <a:moveTo>
                    <a:pt x="3063" y="1"/>
                  </a:moveTo>
                  <a:lnTo>
                    <a:pt x="0" y="1174"/>
                  </a:lnTo>
                  <a:lnTo>
                    <a:pt x="86" y="1374"/>
                  </a:lnTo>
                  <a:lnTo>
                    <a:pt x="3149" y="201"/>
                  </a:lnTo>
                  <a:lnTo>
                    <a:pt x="30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1100801" y="2340656"/>
              <a:ext cx="506126" cy="394615"/>
            </a:xfrm>
            <a:custGeom>
              <a:rect b="b" l="l" r="r" t="t"/>
              <a:pathLst>
                <a:path extrusionOk="0" h="4151" w="5324">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1484389" y="2452263"/>
              <a:ext cx="119877" cy="179673"/>
            </a:xfrm>
            <a:custGeom>
              <a:rect b="b" l="l" r="r" t="t"/>
              <a:pathLst>
                <a:path extrusionOk="0" h="1890" w="1261">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1127990" y="2626328"/>
              <a:ext cx="168835" cy="141647"/>
            </a:xfrm>
            <a:custGeom>
              <a:rect b="b" l="l" r="r" t="t"/>
              <a:pathLst>
                <a:path extrusionOk="0" h="1490" w="1776">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1100801" y="2531167"/>
              <a:ext cx="68067" cy="119782"/>
            </a:xfrm>
            <a:custGeom>
              <a:rect b="b" l="l" r="r" t="t"/>
              <a:pathLst>
                <a:path extrusionOk="0" h="1260" w="716">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1517092" y="2370602"/>
              <a:ext cx="70823" cy="130714"/>
            </a:xfrm>
            <a:custGeom>
              <a:rect b="b" l="l" r="r" t="t"/>
              <a:pathLst>
                <a:path extrusionOk="0" h="1375" w="745">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4017400" y="2182943"/>
              <a:ext cx="46297" cy="160565"/>
            </a:xfrm>
            <a:custGeom>
              <a:rect b="b" l="l" r="r" t="t"/>
              <a:pathLst>
                <a:path extrusionOk="0" h="1689" w="487">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3892199" y="2199199"/>
              <a:ext cx="133471" cy="84418"/>
            </a:xfrm>
            <a:custGeom>
              <a:rect b="b" l="l" r="r" t="t"/>
              <a:pathLst>
                <a:path extrusionOk="0" h="888" w="1404">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4025576" y="2199199"/>
              <a:ext cx="133376" cy="84418"/>
            </a:xfrm>
            <a:custGeom>
              <a:rect b="b" l="l" r="r" t="t"/>
              <a:pathLst>
                <a:path extrusionOk="0" h="888" w="1403">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3786106" y="2253672"/>
              <a:ext cx="500707" cy="272171"/>
            </a:xfrm>
            <a:custGeom>
              <a:rect b="b" l="l" r="r" t="t"/>
              <a:pathLst>
                <a:path extrusionOk="0" h="2863" w="5267">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3881362" y="2264509"/>
              <a:ext cx="171497" cy="125296"/>
            </a:xfrm>
            <a:custGeom>
              <a:rect b="b" l="l" r="r" t="t"/>
              <a:pathLst>
                <a:path extrusionOk="0" h="1318" w="1804">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3310020" y="2414142"/>
              <a:ext cx="511545" cy="326548"/>
            </a:xfrm>
            <a:custGeom>
              <a:rect b="b" l="l" r="r" t="t"/>
              <a:pathLst>
                <a:path extrusionOk="0" h="3435" w="5381">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3386167" y="2476695"/>
              <a:ext cx="106188" cy="122539"/>
            </a:xfrm>
            <a:custGeom>
              <a:rect b="b" l="l" r="r" t="t"/>
              <a:pathLst>
                <a:path extrusionOk="0" h="1289" w="1117">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3573921" y="2452263"/>
              <a:ext cx="76242" cy="81661"/>
            </a:xfrm>
            <a:custGeom>
              <a:rect b="b" l="l" r="r" t="t"/>
              <a:pathLst>
                <a:path extrusionOk="0" h="859" w="802">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58"/>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169" name="Google Shape;2169;p58"/>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170" name="Google Shape;2170;p58"/>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171" name="Google Shape;2171;p58"/>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2172" name="Google Shape;2172;p58"/>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2173" name="Google Shape;2173;p58"/>
          <p:cNvPicPr preferRelativeResize="0"/>
          <p:nvPr/>
        </p:nvPicPr>
        <p:blipFill rotWithShape="1">
          <a:blip r:embed="rId3">
            <a:alphaModFix/>
          </a:blip>
          <a:srcRect b="44810" l="44371" r="20130" t="1856"/>
          <a:stretch/>
        </p:blipFill>
        <p:spPr>
          <a:xfrm flipH="1">
            <a:off x="2045075" y="2186087"/>
            <a:ext cx="1410000" cy="1410000"/>
          </a:xfrm>
          <a:prstGeom prst="ellipse">
            <a:avLst/>
          </a:prstGeom>
          <a:noFill/>
          <a:ln>
            <a:noFill/>
          </a:ln>
        </p:spPr>
      </p:pic>
      <p:pic>
        <p:nvPicPr>
          <p:cNvPr id="2174" name="Google Shape;2174;p58"/>
          <p:cNvPicPr preferRelativeResize="0"/>
          <p:nvPr/>
        </p:nvPicPr>
        <p:blipFill rotWithShape="1">
          <a:blip r:embed="rId4">
            <a:alphaModFix/>
          </a:blip>
          <a:srcRect b="46261" l="63965" r="11969" t="17669"/>
          <a:stretch/>
        </p:blipFill>
        <p:spPr>
          <a:xfrm>
            <a:off x="5636725" y="2186087"/>
            <a:ext cx="1410000" cy="14100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9"/>
          <p:cNvGrpSpPr/>
          <p:nvPr/>
        </p:nvGrpSpPr>
        <p:grpSpPr>
          <a:xfrm>
            <a:off x="969113" y="1320375"/>
            <a:ext cx="3095787" cy="1384446"/>
            <a:chOff x="-4588775" y="152400"/>
            <a:chExt cx="3095787" cy="1384446"/>
          </a:xfrm>
        </p:grpSpPr>
        <p:sp>
          <p:nvSpPr>
            <p:cNvPr id="2198" name="Google Shape;2198;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5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a:t>
            </a:r>
            <a:endParaRPr/>
          </a:p>
        </p:txBody>
      </p:sp>
      <p:sp>
        <p:nvSpPr>
          <p:cNvPr id="2204" name="Google Shape;2204;p59"/>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 25</a:t>
            </a:r>
            <a:endParaRPr/>
          </a:p>
        </p:txBody>
      </p:sp>
      <p:sp>
        <p:nvSpPr>
          <p:cNvPr id="2205" name="Google Shape;2205;p59"/>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Mercury is the closest planet to the Sun”</a:t>
            </a:r>
            <a:endParaRPr/>
          </a:p>
        </p:txBody>
      </p:sp>
      <p:sp>
        <p:nvSpPr>
          <p:cNvPr id="2206" name="Google Shape;2206;p59"/>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FRED BLOGGS, 31</a:t>
            </a:r>
            <a:endParaRPr/>
          </a:p>
        </p:txBody>
      </p:sp>
      <p:sp>
        <p:nvSpPr>
          <p:cNvPr id="2207" name="Google Shape;2207;p59"/>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Venus is the second planet from the Sun”</a:t>
            </a:r>
            <a:endParaRPr/>
          </a:p>
        </p:txBody>
      </p:sp>
      <p:sp>
        <p:nvSpPr>
          <p:cNvPr id="2208" name="Google Shape;2208;p59"/>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JAMES, 36</a:t>
            </a:r>
            <a:endParaRPr/>
          </a:p>
        </p:txBody>
      </p:sp>
      <p:sp>
        <p:nvSpPr>
          <p:cNvPr id="2209" name="Google Shape;2209;p59"/>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Despite being red, Mars is actually a cold place”</a:t>
            </a:r>
            <a:endParaRPr/>
          </a:p>
        </p:txBody>
      </p:sp>
      <p:sp>
        <p:nvSpPr>
          <p:cNvPr id="2210" name="Google Shape;2210;p59"/>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HELENA SMITH, 58</a:t>
            </a:r>
            <a:endParaRPr/>
          </a:p>
        </p:txBody>
      </p:sp>
      <p:sp>
        <p:nvSpPr>
          <p:cNvPr id="2211" name="Google Shape;2211;p59"/>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Neptune is the farthest planet from the Sun”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b="17149" l="-210" r="209" t="0"/>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60"/>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VISIT OUR WEBSITE!</a:t>
            </a:r>
            <a:endParaRPr/>
          </a:p>
        </p:txBody>
      </p:sp>
      <p:sp>
        <p:nvSpPr>
          <p:cNvPr id="2220" name="Google Shape;2220;p60"/>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b="3090" l="1709" r="1718" t="-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l="0" r="0" t="0"/>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61"/>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232" name="Google Shape;2232;p61"/>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1"/>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1"/>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1"/>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1"/>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1"/>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1"/>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1"/>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1"/>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1"/>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1"/>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rgbClr val="FC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1"/>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1"/>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1"/>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1"/>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1"/>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1"/>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1"/>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1"/>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1"/>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1"/>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1"/>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rgbClr val="466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1"/>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rgbClr val="466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1"/>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1"/>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1"/>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1"/>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1"/>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1"/>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rgbClr val="FC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1"/>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61"/>
          <p:cNvSpPr txBox="1"/>
          <p:nvPr/>
        </p:nvSpPr>
        <p:spPr>
          <a:xfrm>
            <a:off x="1019175" y="4357850"/>
            <a:ext cx="3422400" cy="246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rgbClr val="434343"/>
                </a:solidFill>
                <a:latin typeface="Montserrat"/>
                <a:ea typeface="Montserrat"/>
                <a:cs typeface="Montserrat"/>
                <a:sym typeface="Montserrat"/>
              </a:rPr>
              <a:t>Please keep this slide for attribution</a:t>
            </a:r>
            <a:endParaRPr b="1"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13" name="Google Shape;413;p35"/>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414" name="Google Shape;414;p35"/>
          <p:cNvSpPr txBox="1"/>
          <p:nvPr>
            <p:ph idx="3" type="title"/>
          </p:nvPr>
        </p:nvSpPr>
        <p:spPr>
          <a:xfrm>
            <a:off x="76687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5" name="Google Shape;415;p35"/>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16" name="Google Shape;416;p35"/>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417" name="Google Shape;417;p35"/>
          <p:cNvSpPr txBox="1"/>
          <p:nvPr>
            <p:ph idx="5" type="title"/>
          </p:nvPr>
        </p:nvSpPr>
        <p:spPr>
          <a:xfrm>
            <a:off x="766725"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18" name="Google Shape;418;p35"/>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19" name="Google Shape;419;p35"/>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420" name="Google Shape;420;p35"/>
          <p:cNvSpPr txBox="1"/>
          <p:nvPr>
            <p:ph idx="8" type="title"/>
          </p:nvPr>
        </p:nvSpPr>
        <p:spPr>
          <a:xfrm>
            <a:off x="475762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1" name="Google Shape;421;p35"/>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22" name="Google Shape;422;p35"/>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423" name="Google Shape;423;p35"/>
          <p:cNvSpPr txBox="1"/>
          <p:nvPr>
            <p:ph idx="14" type="title"/>
          </p:nvPr>
        </p:nvSpPr>
        <p:spPr>
          <a:xfrm>
            <a:off x="4757700"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24" name="Google Shape;424;p35"/>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grpSp>
        <p:nvGrpSpPr>
          <p:cNvPr id="2337" name="Google Shape;2337;p62"/>
          <p:cNvGrpSpPr/>
          <p:nvPr/>
        </p:nvGrpSpPr>
        <p:grpSpPr>
          <a:xfrm>
            <a:off x="5721786" y="2975366"/>
            <a:ext cx="2637813" cy="1629081"/>
            <a:chOff x="4798575" y="1236325"/>
            <a:chExt cx="3629351" cy="2241443"/>
          </a:xfrm>
        </p:grpSpPr>
        <p:grpSp>
          <p:nvGrpSpPr>
            <p:cNvPr id="2338" name="Google Shape;2338;p62"/>
            <p:cNvGrpSpPr/>
            <p:nvPr/>
          </p:nvGrpSpPr>
          <p:grpSpPr>
            <a:xfrm>
              <a:off x="4798575" y="1236325"/>
              <a:ext cx="3629351" cy="2241443"/>
              <a:chOff x="4798575" y="1236325"/>
              <a:chExt cx="3629351" cy="2241443"/>
            </a:xfrm>
          </p:grpSpPr>
          <p:sp>
            <p:nvSpPr>
              <p:cNvPr id="2339" name="Google Shape;2339;p62"/>
              <p:cNvSpPr/>
              <p:nvPr/>
            </p:nvSpPr>
            <p:spPr>
              <a:xfrm>
                <a:off x="4798575" y="1236325"/>
                <a:ext cx="3143383" cy="2241443"/>
              </a:xfrm>
              <a:custGeom>
                <a:rect b="b" l="l" r="r" t="t"/>
                <a:pathLst>
                  <a:path extrusionOk="0" h="21397" w="30007">
                    <a:moveTo>
                      <a:pt x="28033" y="1"/>
                    </a:moveTo>
                    <a:cubicBezTo>
                      <a:pt x="28024" y="1"/>
                      <a:pt x="28015" y="1"/>
                      <a:pt x="28006" y="1"/>
                    </a:cubicBezTo>
                    <a:lnTo>
                      <a:pt x="1987" y="1"/>
                    </a:lnTo>
                    <a:cubicBezTo>
                      <a:pt x="885" y="1"/>
                      <a:pt x="1" y="885"/>
                      <a:pt x="1" y="1987"/>
                    </a:cubicBezTo>
                    <a:lnTo>
                      <a:pt x="1" y="20527"/>
                    </a:lnTo>
                    <a:cubicBezTo>
                      <a:pt x="1" y="21005"/>
                      <a:pt x="392" y="21397"/>
                      <a:pt x="856" y="21397"/>
                    </a:cubicBezTo>
                    <a:lnTo>
                      <a:pt x="29137" y="21397"/>
                    </a:lnTo>
                    <a:cubicBezTo>
                      <a:pt x="29615" y="21397"/>
                      <a:pt x="30007" y="21005"/>
                      <a:pt x="30007" y="20527"/>
                    </a:cubicBezTo>
                    <a:lnTo>
                      <a:pt x="30007" y="1987"/>
                    </a:lnTo>
                    <a:cubicBezTo>
                      <a:pt x="30007" y="894"/>
                      <a:pt x="29122" y="1"/>
                      <a:pt x="28033" y="1"/>
                    </a:cubicBezTo>
                    <a:close/>
                  </a:path>
                </a:pathLst>
              </a:custGeom>
              <a:solidFill>
                <a:schemeClr val="lt1"/>
              </a:solidFill>
              <a:ln cap="flat" cmpd="sng" w="4700">
                <a:solidFill>
                  <a:schemeClr val="dk1"/>
                </a:solidFill>
                <a:prstDash val="solid"/>
                <a:miter lim="144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4798575" y="1236325"/>
                <a:ext cx="3143383" cy="217262"/>
              </a:xfrm>
              <a:custGeom>
                <a:rect b="b" l="l" r="r" t="t"/>
                <a:pathLst>
                  <a:path extrusionOk="0" h="2074" w="30007">
                    <a:moveTo>
                      <a:pt x="28033" y="1"/>
                    </a:moveTo>
                    <a:cubicBezTo>
                      <a:pt x="28024" y="1"/>
                      <a:pt x="28015" y="1"/>
                      <a:pt x="28006" y="1"/>
                    </a:cubicBezTo>
                    <a:lnTo>
                      <a:pt x="1987" y="1"/>
                    </a:lnTo>
                    <a:cubicBezTo>
                      <a:pt x="885" y="1"/>
                      <a:pt x="1" y="885"/>
                      <a:pt x="1" y="1987"/>
                    </a:cubicBezTo>
                    <a:lnTo>
                      <a:pt x="1" y="2074"/>
                    </a:lnTo>
                    <a:lnTo>
                      <a:pt x="30007" y="2074"/>
                    </a:lnTo>
                    <a:lnTo>
                      <a:pt x="30007" y="1987"/>
                    </a:lnTo>
                    <a:cubicBezTo>
                      <a:pt x="30007" y="894"/>
                      <a:pt x="29122" y="1"/>
                      <a:pt x="28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7401326" y="1327462"/>
                <a:ext cx="63901" cy="54892"/>
              </a:xfrm>
              <a:custGeom>
                <a:rect b="b" l="l" r="r" t="t"/>
                <a:pathLst>
                  <a:path extrusionOk="0" h="524" w="610">
                    <a:moveTo>
                      <a:pt x="348" y="1"/>
                    </a:moveTo>
                    <a:cubicBezTo>
                      <a:pt x="116" y="1"/>
                      <a:pt x="0" y="276"/>
                      <a:pt x="160" y="450"/>
                    </a:cubicBezTo>
                    <a:cubicBezTo>
                      <a:pt x="211" y="501"/>
                      <a:pt x="275" y="524"/>
                      <a:pt x="338" y="524"/>
                    </a:cubicBezTo>
                    <a:cubicBezTo>
                      <a:pt x="475" y="524"/>
                      <a:pt x="609" y="420"/>
                      <a:pt x="609" y="262"/>
                    </a:cubicBezTo>
                    <a:cubicBezTo>
                      <a:pt x="609" y="117"/>
                      <a:pt x="493"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2"/>
              <p:cNvSpPr/>
              <p:nvPr/>
            </p:nvSpPr>
            <p:spPr>
              <a:xfrm>
                <a:off x="7550079" y="1327462"/>
                <a:ext cx="62434" cy="54473"/>
              </a:xfrm>
              <a:custGeom>
                <a:rect b="b" l="l" r="r" t="t"/>
                <a:pathLst>
                  <a:path extrusionOk="0" h="520" w="596">
                    <a:moveTo>
                      <a:pt x="349" y="1"/>
                    </a:moveTo>
                    <a:cubicBezTo>
                      <a:pt x="117" y="1"/>
                      <a:pt x="1" y="276"/>
                      <a:pt x="160" y="436"/>
                    </a:cubicBezTo>
                    <a:cubicBezTo>
                      <a:pt x="213" y="494"/>
                      <a:pt x="280" y="519"/>
                      <a:pt x="344" y="519"/>
                    </a:cubicBezTo>
                    <a:cubicBezTo>
                      <a:pt x="473" y="519"/>
                      <a:pt x="595" y="416"/>
                      <a:pt x="595" y="262"/>
                    </a:cubicBezTo>
                    <a:cubicBezTo>
                      <a:pt x="595" y="117"/>
                      <a:pt x="479"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2"/>
              <p:cNvSpPr/>
              <p:nvPr/>
            </p:nvSpPr>
            <p:spPr>
              <a:xfrm>
                <a:off x="7691289" y="1327462"/>
                <a:ext cx="63901" cy="54473"/>
              </a:xfrm>
              <a:custGeom>
                <a:rect b="b" l="l" r="r" t="t"/>
                <a:pathLst>
                  <a:path extrusionOk="0" h="520" w="610">
                    <a:moveTo>
                      <a:pt x="349" y="1"/>
                    </a:moveTo>
                    <a:cubicBezTo>
                      <a:pt x="117" y="1"/>
                      <a:pt x="1" y="276"/>
                      <a:pt x="160" y="436"/>
                    </a:cubicBezTo>
                    <a:cubicBezTo>
                      <a:pt x="218" y="494"/>
                      <a:pt x="288" y="519"/>
                      <a:pt x="354" y="519"/>
                    </a:cubicBezTo>
                    <a:cubicBezTo>
                      <a:pt x="487" y="519"/>
                      <a:pt x="610" y="416"/>
                      <a:pt x="610" y="262"/>
                    </a:cubicBezTo>
                    <a:cubicBezTo>
                      <a:pt x="610" y="117"/>
                      <a:pt x="494"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2"/>
              <p:cNvSpPr/>
              <p:nvPr/>
            </p:nvSpPr>
            <p:spPr>
              <a:xfrm>
                <a:off x="7362825" y="1820979"/>
                <a:ext cx="1065102" cy="1423178"/>
              </a:xfrm>
              <a:custGeom>
                <a:rect b="b" l="l" r="r" t="t"/>
                <a:pathLst>
                  <a:path extrusionOk="0" h="9511" w="7118">
                    <a:moveTo>
                      <a:pt x="304" y="1"/>
                    </a:moveTo>
                    <a:cubicBezTo>
                      <a:pt x="130" y="1"/>
                      <a:pt x="0" y="146"/>
                      <a:pt x="0" y="305"/>
                    </a:cubicBezTo>
                    <a:lnTo>
                      <a:pt x="0" y="9220"/>
                    </a:lnTo>
                    <a:cubicBezTo>
                      <a:pt x="0" y="9380"/>
                      <a:pt x="130" y="9510"/>
                      <a:pt x="304" y="9510"/>
                    </a:cubicBezTo>
                    <a:lnTo>
                      <a:pt x="6813" y="9510"/>
                    </a:lnTo>
                    <a:cubicBezTo>
                      <a:pt x="6987" y="9510"/>
                      <a:pt x="7117" y="9380"/>
                      <a:pt x="7117" y="9220"/>
                    </a:cubicBezTo>
                    <a:lnTo>
                      <a:pt x="7117" y="305"/>
                    </a:lnTo>
                    <a:cubicBezTo>
                      <a:pt x="7117" y="146"/>
                      <a:pt x="6987" y="1"/>
                      <a:pt x="6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62"/>
            <p:cNvGrpSpPr/>
            <p:nvPr/>
          </p:nvGrpSpPr>
          <p:grpSpPr>
            <a:xfrm>
              <a:off x="7498300" y="1932949"/>
              <a:ext cx="790848" cy="1173630"/>
              <a:chOff x="7498300" y="1932949"/>
              <a:chExt cx="790848" cy="1173630"/>
            </a:xfrm>
          </p:grpSpPr>
          <p:sp>
            <p:nvSpPr>
              <p:cNvPr id="2346" name="Google Shape;2346;p62"/>
              <p:cNvSpPr/>
              <p:nvPr/>
            </p:nvSpPr>
            <p:spPr>
              <a:xfrm>
                <a:off x="7498300" y="1932949"/>
                <a:ext cx="729228" cy="98091"/>
              </a:xfrm>
              <a:custGeom>
                <a:rect b="b" l="l" r="r" t="t"/>
                <a:pathLst>
                  <a:path extrusionOk="0" h="624" w="4639">
                    <a:moveTo>
                      <a:pt x="0" y="1"/>
                    </a:moveTo>
                    <a:lnTo>
                      <a:pt x="0" y="624"/>
                    </a:lnTo>
                    <a:lnTo>
                      <a:pt x="4639" y="624"/>
                    </a:lnTo>
                    <a:lnTo>
                      <a:pt x="4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7655496" y="2994811"/>
                <a:ext cx="417196" cy="111767"/>
              </a:xfrm>
              <a:custGeom>
                <a:rect b="b" l="l" r="r" t="t"/>
                <a:pathLst>
                  <a:path extrusionOk="0" h="711" w="2654">
                    <a:moveTo>
                      <a:pt x="348" y="1"/>
                    </a:moveTo>
                    <a:cubicBezTo>
                      <a:pt x="160" y="1"/>
                      <a:pt x="0" y="160"/>
                      <a:pt x="0" y="363"/>
                    </a:cubicBezTo>
                    <a:cubicBezTo>
                      <a:pt x="0" y="551"/>
                      <a:pt x="160" y="711"/>
                      <a:pt x="348" y="711"/>
                    </a:cubicBezTo>
                    <a:lnTo>
                      <a:pt x="2291" y="711"/>
                    </a:lnTo>
                    <a:cubicBezTo>
                      <a:pt x="2494" y="711"/>
                      <a:pt x="2653" y="551"/>
                      <a:pt x="2653" y="363"/>
                    </a:cubicBezTo>
                    <a:cubicBezTo>
                      <a:pt x="2653" y="160"/>
                      <a:pt x="2494" y="1"/>
                      <a:pt x="2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7564322" y="2174560"/>
                <a:ext cx="339698" cy="45744"/>
              </a:xfrm>
              <a:custGeom>
                <a:rect b="b" l="l" r="r" t="t"/>
                <a:pathLst>
                  <a:path extrusionOk="0" h="291" w="2161">
                    <a:moveTo>
                      <a:pt x="145" y="0"/>
                    </a:moveTo>
                    <a:cubicBezTo>
                      <a:pt x="73" y="0"/>
                      <a:pt x="1" y="58"/>
                      <a:pt x="1" y="145"/>
                    </a:cubicBezTo>
                    <a:cubicBezTo>
                      <a:pt x="1" y="232"/>
                      <a:pt x="73" y="290"/>
                      <a:pt x="145" y="290"/>
                    </a:cubicBezTo>
                    <a:lnTo>
                      <a:pt x="2015" y="290"/>
                    </a:lnTo>
                    <a:cubicBezTo>
                      <a:pt x="2102" y="290"/>
                      <a:pt x="2160" y="232"/>
                      <a:pt x="2160" y="145"/>
                    </a:cubicBezTo>
                    <a:cubicBezTo>
                      <a:pt x="2160" y="58"/>
                      <a:pt x="2102" y="0"/>
                      <a:pt x="20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7564322" y="2288370"/>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7564322" y="2404695"/>
                <a:ext cx="724826" cy="45744"/>
              </a:xfrm>
              <a:custGeom>
                <a:rect b="b" l="l" r="r" t="t"/>
                <a:pathLst>
                  <a:path extrusionOk="0" h="291" w="4611">
                    <a:moveTo>
                      <a:pt x="145" y="0"/>
                    </a:moveTo>
                    <a:cubicBezTo>
                      <a:pt x="73" y="0"/>
                      <a:pt x="1" y="58"/>
                      <a:pt x="1" y="145"/>
                    </a:cubicBezTo>
                    <a:cubicBezTo>
                      <a:pt x="1" y="232"/>
                      <a:pt x="73" y="290"/>
                      <a:pt x="145" y="290"/>
                    </a:cubicBezTo>
                    <a:lnTo>
                      <a:pt x="4465" y="290"/>
                    </a:lnTo>
                    <a:cubicBezTo>
                      <a:pt x="4538" y="290"/>
                      <a:pt x="4610" y="232"/>
                      <a:pt x="4610" y="145"/>
                    </a:cubicBezTo>
                    <a:cubicBezTo>
                      <a:pt x="4610" y="58"/>
                      <a:pt x="4538" y="0"/>
                      <a:pt x="4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7564322" y="2554975"/>
                <a:ext cx="339698" cy="48102"/>
              </a:xfrm>
              <a:custGeom>
                <a:rect b="b" l="l" r="r" t="t"/>
                <a:pathLst>
                  <a:path extrusionOk="0" h="306" w="2161">
                    <a:moveTo>
                      <a:pt x="145" y="1"/>
                    </a:moveTo>
                    <a:cubicBezTo>
                      <a:pt x="73" y="1"/>
                      <a:pt x="1" y="73"/>
                      <a:pt x="1" y="146"/>
                    </a:cubicBezTo>
                    <a:cubicBezTo>
                      <a:pt x="1" y="233"/>
                      <a:pt x="73" y="305"/>
                      <a:pt x="145" y="305"/>
                    </a:cubicBezTo>
                    <a:lnTo>
                      <a:pt x="2015" y="305"/>
                    </a:lnTo>
                    <a:cubicBezTo>
                      <a:pt x="2102" y="305"/>
                      <a:pt x="2160" y="233"/>
                      <a:pt x="2160" y="146"/>
                    </a:cubicBezTo>
                    <a:cubicBezTo>
                      <a:pt x="2160" y="73"/>
                      <a:pt x="2102"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7564322" y="2668943"/>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2"/>
              <p:cNvSpPr/>
              <p:nvPr/>
            </p:nvSpPr>
            <p:spPr>
              <a:xfrm>
                <a:off x="7564322" y="2785111"/>
                <a:ext cx="724826" cy="45744"/>
              </a:xfrm>
              <a:custGeom>
                <a:rect b="b" l="l" r="r" t="t"/>
                <a:pathLst>
                  <a:path extrusionOk="0" h="291" w="4611">
                    <a:moveTo>
                      <a:pt x="145" y="1"/>
                    </a:moveTo>
                    <a:cubicBezTo>
                      <a:pt x="73" y="1"/>
                      <a:pt x="1" y="59"/>
                      <a:pt x="1" y="146"/>
                    </a:cubicBezTo>
                    <a:cubicBezTo>
                      <a:pt x="1" y="233"/>
                      <a:pt x="73" y="291"/>
                      <a:pt x="145" y="291"/>
                    </a:cubicBezTo>
                    <a:lnTo>
                      <a:pt x="4465" y="291"/>
                    </a:lnTo>
                    <a:cubicBezTo>
                      <a:pt x="4538" y="291"/>
                      <a:pt x="4610" y="233"/>
                      <a:pt x="4610" y="146"/>
                    </a:cubicBezTo>
                    <a:cubicBezTo>
                      <a:pt x="4610" y="59"/>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4" name="Google Shape;2354;p6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355" name="Google Shape;2355;p62"/>
          <p:cNvGrpSpPr/>
          <p:nvPr/>
        </p:nvGrpSpPr>
        <p:grpSpPr>
          <a:xfrm>
            <a:off x="3894087" y="2210364"/>
            <a:ext cx="1327998" cy="1873572"/>
            <a:chOff x="714300" y="1371602"/>
            <a:chExt cx="1634660" cy="2306219"/>
          </a:xfrm>
        </p:grpSpPr>
        <p:grpSp>
          <p:nvGrpSpPr>
            <p:cNvPr id="2356" name="Google Shape;2356;p62"/>
            <p:cNvGrpSpPr/>
            <p:nvPr/>
          </p:nvGrpSpPr>
          <p:grpSpPr>
            <a:xfrm>
              <a:off x="714300" y="1371602"/>
              <a:ext cx="1634660" cy="2306219"/>
              <a:chOff x="5308900" y="3000377"/>
              <a:chExt cx="1634660" cy="2306219"/>
            </a:xfrm>
          </p:grpSpPr>
          <p:sp>
            <p:nvSpPr>
              <p:cNvPr id="2357" name="Google Shape;2357;p62"/>
              <p:cNvSpPr/>
              <p:nvPr/>
            </p:nvSpPr>
            <p:spPr>
              <a:xfrm>
                <a:off x="5308900" y="4020505"/>
                <a:ext cx="1634660" cy="741920"/>
              </a:xfrm>
              <a:custGeom>
                <a:rect b="b" l="l" r="r" t="t"/>
                <a:pathLst>
                  <a:path extrusionOk="0" h="13705" w="30196">
                    <a:moveTo>
                      <a:pt x="9251" y="1"/>
                    </a:moveTo>
                    <a:cubicBezTo>
                      <a:pt x="495" y="1"/>
                      <a:pt x="367" y="1276"/>
                      <a:pt x="198" y="6413"/>
                    </a:cubicBezTo>
                    <a:cubicBezTo>
                      <a:pt x="1" y="13144"/>
                      <a:pt x="1578" y="13586"/>
                      <a:pt x="7762" y="13586"/>
                    </a:cubicBezTo>
                    <a:cubicBezTo>
                      <a:pt x="8697" y="13586"/>
                      <a:pt x="9738" y="13576"/>
                      <a:pt x="10894" y="13576"/>
                    </a:cubicBezTo>
                    <a:cubicBezTo>
                      <a:pt x="12039" y="13576"/>
                      <a:pt x="13298" y="13586"/>
                      <a:pt x="14680" y="13625"/>
                    </a:cubicBezTo>
                    <a:cubicBezTo>
                      <a:pt x="16367" y="13678"/>
                      <a:pt x="17862" y="13705"/>
                      <a:pt x="19187" y="13705"/>
                    </a:cubicBezTo>
                    <a:cubicBezTo>
                      <a:pt x="30196" y="13705"/>
                      <a:pt x="29434" y="11851"/>
                      <a:pt x="29562" y="7329"/>
                    </a:cubicBezTo>
                    <a:cubicBezTo>
                      <a:pt x="29791" y="89"/>
                      <a:pt x="27215" y="461"/>
                      <a:pt x="15109" y="117"/>
                    </a:cubicBezTo>
                    <a:cubicBezTo>
                      <a:pt x="12818" y="45"/>
                      <a:pt x="10884" y="1"/>
                      <a:pt x="9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5431192" y="4932471"/>
                <a:ext cx="1436256" cy="350632"/>
              </a:xfrm>
              <a:custGeom>
                <a:rect b="b" l="l" r="r" t="t"/>
                <a:pathLst>
                  <a:path extrusionOk="0" h="6477" w="26531">
                    <a:moveTo>
                      <a:pt x="18009" y="1"/>
                    </a:moveTo>
                    <a:cubicBezTo>
                      <a:pt x="12759" y="1"/>
                      <a:pt x="3663" y="1731"/>
                      <a:pt x="3663" y="1731"/>
                    </a:cubicBezTo>
                    <a:cubicBezTo>
                      <a:pt x="3663" y="1731"/>
                      <a:pt x="887" y="3476"/>
                      <a:pt x="0" y="5308"/>
                    </a:cubicBezTo>
                    <a:cubicBezTo>
                      <a:pt x="0" y="5308"/>
                      <a:pt x="7440" y="6476"/>
                      <a:pt x="15559" y="6476"/>
                    </a:cubicBezTo>
                    <a:cubicBezTo>
                      <a:pt x="19292" y="6476"/>
                      <a:pt x="23168" y="6229"/>
                      <a:pt x="26530" y="5508"/>
                    </a:cubicBezTo>
                    <a:cubicBezTo>
                      <a:pt x="26530" y="5508"/>
                      <a:pt x="23411" y="1072"/>
                      <a:pt x="20720" y="271"/>
                    </a:cubicBezTo>
                    <a:cubicBezTo>
                      <a:pt x="20076" y="80"/>
                      <a:pt x="19130" y="1"/>
                      <a:pt x="18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5601610" y="4779809"/>
                <a:ext cx="1062832" cy="526788"/>
              </a:xfrm>
              <a:custGeom>
                <a:rect b="b" l="l" r="r" t="t"/>
                <a:pathLst>
                  <a:path extrusionOk="0" h="9731" w="19633">
                    <a:moveTo>
                      <a:pt x="9817" y="0"/>
                    </a:moveTo>
                    <a:cubicBezTo>
                      <a:pt x="4379" y="0"/>
                      <a:pt x="0" y="2175"/>
                      <a:pt x="0" y="4865"/>
                    </a:cubicBezTo>
                    <a:cubicBezTo>
                      <a:pt x="0" y="7556"/>
                      <a:pt x="4379" y="9731"/>
                      <a:pt x="9817" y="9731"/>
                    </a:cubicBezTo>
                    <a:cubicBezTo>
                      <a:pt x="15226" y="9731"/>
                      <a:pt x="19633" y="7556"/>
                      <a:pt x="19633" y="4865"/>
                    </a:cubicBezTo>
                    <a:cubicBezTo>
                      <a:pt x="19633" y="2175"/>
                      <a:pt x="15226" y="0"/>
                      <a:pt x="98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5851012" y="4799514"/>
                <a:ext cx="548550" cy="166519"/>
              </a:xfrm>
              <a:custGeom>
                <a:rect b="b" l="l" r="r" t="t"/>
                <a:pathLst>
                  <a:path extrusionOk="0" h="3076" w="10133">
                    <a:moveTo>
                      <a:pt x="4938" y="0"/>
                    </a:moveTo>
                    <a:cubicBezTo>
                      <a:pt x="3789" y="0"/>
                      <a:pt x="2734" y="185"/>
                      <a:pt x="2090" y="352"/>
                    </a:cubicBezTo>
                    <a:cubicBezTo>
                      <a:pt x="1088" y="581"/>
                      <a:pt x="287" y="1353"/>
                      <a:pt x="1" y="2355"/>
                    </a:cubicBezTo>
                    <a:cubicBezTo>
                      <a:pt x="1501" y="2918"/>
                      <a:pt x="3624" y="3076"/>
                      <a:pt x="5540" y="3076"/>
                    </a:cubicBezTo>
                    <a:cubicBezTo>
                      <a:pt x="8009" y="3076"/>
                      <a:pt x="10132" y="2813"/>
                      <a:pt x="10132" y="2813"/>
                    </a:cubicBezTo>
                    <a:cubicBezTo>
                      <a:pt x="9257" y="570"/>
                      <a:pt x="6953"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5589213" y="4172463"/>
                <a:ext cx="1067488" cy="471895"/>
              </a:xfrm>
              <a:custGeom>
                <a:rect b="b" l="l" r="r" t="t"/>
                <a:pathLst>
                  <a:path extrusionOk="0" h="8717" w="19719">
                    <a:moveTo>
                      <a:pt x="19719" y="0"/>
                    </a:moveTo>
                    <a:lnTo>
                      <a:pt x="0" y="1117"/>
                    </a:lnTo>
                    <a:cubicBezTo>
                      <a:pt x="1393" y="5417"/>
                      <a:pt x="4893" y="8716"/>
                      <a:pt x="9752" y="8716"/>
                    </a:cubicBezTo>
                    <a:cubicBezTo>
                      <a:pt x="10584" y="8716"/>
                      <a:pt x="11456" y="8619"/>
                      <a:pt x="12364" y="8414"/>
                    </a:cubicBezTo>
                    <a:cubicBezTo>
                      <a:pt x="18603" y="7041"/>
                      <a:pt x="19719" y="0"/>
                      <a:pt x="19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5600040" y="3991164"/>
                <a:ext cx="988505" cy="628074"/>
              </a:xfrm>
              <a:custGeom>
                <a:rect b="b" l="l" r="r" t="t"/>
                <a:pathLst>
                  <a:path extrusionOk="0" h="11602" w="18260">
                    <a:moveTo>
                      <a:pt x="3292" y="1"/>
                    </a:moveTo>
                    <a:lnTo>
                      <a:pt x="1" y="3435"/>
                    </a:lnTo>
                    <a:cubicBezTo>
                      <a:pt x="1" y="3435"/>
                      <a:pt x="573" y="4008"/>
                      <a:pt x="1288" y="5925"/>
                    </a:cubicBezTo>
                    <a:cubicBezTo>
                      <a:pt x="1886" y="7518"/>
                      <a:pt x="5493" y="11602"/>
                      <a:pt x="9436" y="11602"/>
                    </a:cubicBezTo>
                    <a:cubicBezTo>
                      <a:pt x="10026" y="11602"/>
                      <a:pt x="10623" y="11510"/>
                      <a:pt x="11219" y="11306"/>
                    </a:cubicBezTo>
                    <a:cubicBezTo>
                      <a:pt x="17229" y="9245"/>
                      <a:pt x="17916" y="5553"/>
                      <a:pt x="17916" y="5553"/>
                    </a:cubicBezTo>
                    <a:lnTo>
                      <a:pt x="18260" y="4895"/>
                    </a:lnTo>
                    <a:lnTo>
                      <a:pt x="18002" y="2348"/>
                    </a:lnTo>
                    <a:lnTo>
                      <a:pt x="32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5598470" y="3940060"/>
                <a:ext cx="988505" cy="629157"/>
              </a:xfrm>
              <a:custGeom>
                <a:rect b="b" l="l" r="r" t="t"/>
                <a:pathLst>
                  <a:path extrusionOk="0" h="11622" w="18260">
                    <a:moveTo>
                      <a:pt x="3292" y="0"/>
                    </a:moveTo>
                    <a:lnTo>
                      <a:pt x="1" y="3463"/>
                    </a:lnTo>
                    <a:cubicBezTo>
                      <a:pt x="1" y="3463"/>
                      <a:pt x="545" y="4036"/>
                      <a:pt x="1260" y="5953"/>
                    </a:cubicBezTo>
                    <a:cubicBezTo>
                      <a:pt x="1859" y="7549"/>
                      <a:pt x="5477" y="11622"/>
                      <a:pt x="9446" y="11622"/>
                    </a:cubicBezTo>
                    <a:cubicBezTo>
                      <a:pt x="10032" y="11622"/>
                      <a:pt x="10626" y="11533"/>
                      <a:pt x="11220" y="11334"/>
                    </a:cubicBezTo>
                    <a:cubicBezTo>
                      <a:pt x="17230" y="9273"/>
                      <a:pt x="17888" y="5581"/>
                      <a:pt x="17888" y="5581"/>
                    </a:cubicBezTo>
                    <a:lnTo>
                      <a:pt x="18260" y="4923"/>
                    </a:lnTo>
                    <a:lnTo>
                      <a:pt x="18002" y="2376"/>
                    </a:lnTo>
                    <a:lnTo>
                      <a:pt x="3292" y="0"/>
                    </a:lnTo>
                    <a:close/>
                  </a:path>
                </a:pathLst>
              </a:custGeom>
              <a:solidFill>
                <a:srgbClr val="A59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6486237" y="3929233"/>
                <a:ext cx="125539" cy="218489"/>
              </a:xfrm>
              <a:custGeom>
                <a:rect b="b" l="l" r="r" t="t"/>
                <a:pathLst>
                  <a:path extrusionOk="0" h="4036" w="2319">
                    <a:moveTo>
                      <a:pt x="1" y="0"/>
                    </a:moveTo>
                    <a:lnTo>
                      <a:pt x="1" y="4035"/>
                    </a:lnTo>
                    <a:lnTo>
                      <a:pt x="2319" y="2461"/>
                    </a:lnTo>
                    <a:lnTo>
                      <a:pt x="1"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5596955" y="3896697"/>
                <a:ext cx="176643" cy="240197"/>
              </a:xfrm>
              <a:custGeom>
                <a:rect b="b" l="l" r="r" t="t"/>
                <a:pathLst>
                  <a:path extrusionOk="0" h="4437" w="3263">
                    <a:moveTo>
                      <a:pt x="2233" y="0"/>
                    </a:moveTo>
                    <a:lnTo>
                      <a:pt x="0" y="3892"/>
                    </a:lnTo>
                    <a:lnTo>
                      <a:pt x="3263" y="4436"/>
                    </a:lnTo>
                    <a:lnTo>
                      <a:pt x="2233"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5961015" y="4535008"/>
                <a:ext cx="342458" cy="449754"/>
              </a:xfrm>
              <a:custGeom>
                <a:rect b="b" l="l" r="r" t="t"/>
                <a:pathLst>
                  <a:path extrusionOk="0" h="8308" w="6326">
                    <a:moveTo>
                      <a:pt x="1" y="0"/>
                    </a:moveTo>
                    <a:cubicBezTo>
                      <a:pt x="1" y="0"/>
                      <a:pt x="716" y="3063"/>
                      <a:pt x="1" y="5638"/>
                    </a:cubicBezTo>
                    <a:cubicBezTo>
                      <a:pt x="1" y="5638"/>
                      <a:pt x="1294" y="8307"/>
                      <a:pt x="3317" y="8307"/>
                    </a:cubicBezTo>
                    <a:cubicBezTo>
                      <a:pt x="4197" y="8307"/>
                      <a:pt x="5215" y="7802"/>
                      <a:pt x="6326" y="6354"/>
                    </a:cubicBezTo>
                    <a:cubicBezTo>
                      <a:pt x="5925" y="4493"/>
                      <a:pt x="5839" y="2576"/>
                      <a:pt x="6097" y="687"/>
                    </a:cubicBezTo>
                    <a:lnTo>
                      <a:pt x="1"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5968757" y="4547459"/>
                <a:ext cx="323890" cy="172799"/>
              </a:xfrm>
              <a:custGeom>
                <a:rect b="b" l="l" r="r" t="t"/>
                <a:pathLst>
                  <a:path extrusionOk="0" h="3192" w="5983">
                    <a:moveTo>
                      <a:pt x="2965" y="0"/>
                    </a:moveTo>
                    <a:cubicBezTo>
                      <a:pt x="1939" y="0"/>
                      <a:pt x="841" y="154"/>
                      <a:pt x="1" y="657"/>
                    </a:cubicBezTo>
                    <a:cubicBezTo>
                      <a:pt x="1" y="657"/>
                      <a:pt x="975" y="3191"/>
                      <a:pt x="3000" y="3191"/>
                    </a:cubicBezTo>
                    <a:cubicBezTo>
                      <a:pt x="3303" y="3191"/>
                      <a:pt x="3629" y="3135"/>
                      <a:pt x="3979" y="3004"/>
                    </a:cubicBezTo>
                    <a:cubicBezTo>
                      <a:pt x="5238" y="2518"/>
                      <a:pt x="5696" y="1745"/>
                      <a:pt x="5982" y="371"/>
                    </a:cubicBezTo>
                    <a:cubicBezTo>
                      <a:pt x="5982" y="371"/>
                      <a:pt x="4561" y="0"/>
                      <a:pt x="2965"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6470754" y="4057155"/>
                <a:ext cx="175776" cy="291138"/>
              </a:xfrm>
              <a:custGeom>
                <a:rect b="b" l="l" r="r" t="t"/>
                <a:pathLst>
                  <a:path extrusionOk="0" h="5378" w="3247">
                    <a:moveTo>
                      <a:pt x="1939" y="1"/>
                    </a:moveTo>
                    <a:cubicBezTo>
                      <a:pt x="1577" y="1"/>
                      <a:pt x="1133" y="234"/>
                      <a:pt x="659" y="757"/>
                    </a:cubicBezTo>
                    <a:lnTo>
                      <a:pt x="1" y="4792"/>
                    </a:lnTo>
                    <a:cubicBezTo>
                      <a:pt x="1" y="4792"/>
                      <a:pt x="222" y="5378"/>
                      <a:pt x="671" y="5378"/>
                    </a:cubicBezTo>
                    <a:cubicBezTo>
                      <a:pt x="1028" y="5378"/>
                      <a:pt x="1529" y="5007"/>
                      <a:pt x="2176" y="3676"/>
                    </a:cubicBezTo>
                    <a:cubicBezTo>
                      <a:pt x="3246" y="1535"/>
                      <a:pt x="2865" y="1"/>
                      <a:pt x="193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6483151" y="4101871"/>
                <a:ext cx="102315" cy="178050"/>
              </a:xfrm>
              <a:custGeom>
                <a:rect b="b" l="l" r="r" t="t"/>
                <a:pathLst>
                  <a:path extrusionOk="0" h="3289" w="1890">
                    <a:moveTo>
                      <a:pt x="1526" y="0"/>
                    </a:moveTo>
                    <a:cubicBezTo>
                      <a:pt x="1202" y="0"/>
                      <a:pt x="690" y="756"/>
                      <a:pt x="373" y="1390"/>
                    </a:cubicBezTo>
                    <a:cubicBezTo>
                      <a:pt x="315" y="1505"/>
                      <a:pt x="430" y="1848"/>
                      <a:pt x="373" y="1991"/>
                    </a:cubicBezTo>
                    <a:cubicBezTo>
                      <a:pt x="315" y="2192"/>
                      <a:pt x="86" y="2192"/>
                      <a:pt x="58" y="2392"/>
                    </a:cubicBezTo>
                    <a:cubicBezTo>
                      <a:pt x="0" y="2907"/>
                      <a:pt x="458" y="2735"/>
                      <a:pt x="687" y="2850"/>
                    </a:cubicBezTo>
                    <a:cubicBezTo>
                      <a:pt x="857" y="2927"/>
                      <a:pt x="894" y="3288"/>
                      <a:pt x="1009" y="3288"/>
                    </a:cubicBezTo>
                    <a:cubicBezTo>
                      <a:pt x="1106" y="3288"/>
                      <a:pt x="1261" y="3027"/>
                      <a:pt x="1603" y="2106"/>
                    </a:cubicBezTo>
                    <a:cubicBezTo>
                      <a:pt x="1889" y="1304"/>
                      <a:pt x="1889" y="160"/>
                      <a:pt x="1603" y="16"/>
                    </a:cubicBezTo>
                    <a:cubicBezTo>
                      <a:pt x="1579" y="5"/>
                      <a:pt x="1553" y="0"/>
                      <a:pt x="1526"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6484721" y="4151784"/>
                <a:ext cx="50400" cy="98472"/>
              </a:xfrm>
              <a:custGeom>
                <a:rect b="b" l="l" r="r" t="t"/>
                <a:pathLst>
                  <a:path extrusionOk="0" h="1819" w="931">
                    <a:moveTo>
                      <a:pt x="657" y="0"/>
                    </a:moveTo>
                    <a:cubicBezTo>
                      <a:pt x="629" y="0"/>
                      <a:pt x="600" y="21"/>
                      <a:pt x="572" y="68"/>
                    </a:cubicBezTo>
                    <a:cubicBezTo>
                      <a:pt x="487" y="211"/>
                      <a:pt x="401" y="325"/>
                      <a:pt x="344" y="468"/>
                    </a:cubicBezTo>
                    <a:cubicBezTo>
                      <a:pt x="286" y="583"/>
                      <a:pt x="401" y="926"/>
                      <a:pt x="344" y="1069"/>
                    </a:cubicBezTo>
                    <a:cubicBezTo>
                      <a:pt x="258" y="1270"/>
                      <a:pt x="57" y="1241"/>
                      <a:pt x="29" y="1470"/>
                    </a:cubicBezTo>
                    <a:cubicBezTo>
                      <a:pt x="0" y="1670"/>
                      <a:pt x="57" y="1756"/>
                      <a:pt x="143" y="1813"/>
                    </a:cubicBezTo>
                    <a:cubicBezTo>
                      <a:pt x="147" y="1817"/>
                      <a:pt x="153" y="1819"/>
                      <a:pt x="160" y="1819"/>
                    </a:cubicBezTo>
                    <a:cubicBezTo>
                      <a:pt x="268" y="1819"/>
                      <a:pt x="752" y="1439"/>
                      <a:pt x="859" y="983"/>
                    </a:cubicBezTo>
                    <a:cubicBezTo>
                      <a:pt x="931" y="552"/>
                      <a:pt x="802" y="0"/>
                      <a:pt x="657" y="0"/>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5583475" y="4065438"/>
                <a:ext cx="187036" cy="286482"/>
              </a:xfrm>
              <a:custGeom>
                <a:rect b="b" l="l" r="r" t="t"/>
                <a:pathLst>
                  <a:path extrusionOk="0" h="5292" w="3455">
                    <a:moveTo>
                      <a:pt x="1278" y="1"/>
                    </a:moveTo>
                    <a:cubicBezTo>
                      <a:pt x="323" y="1"/>
                      <a:pt x="0" y="1580"/>
                      <a:pt x="1194" y="3695"/>
                    </a:cubicBezTo>
                    <a:cubicBezTo>
                      <a:pt x="1895" y="4937"/>
                      <a:pt x="2411" y="5291"/>
                      <a:pt x="2772" y="5291"/>
                    </a:cubicBezTo>
                    <a:cubicBezTo>
                      <a:pt x="3250" y="5291"/>
                      <a:pt x="3455" y="4668"/>
                      <a:pt x="3455" y="4668"/>
                    </a:cubicBezTo>
                    <a:lnTo>
                      <a:pt x="2539" y="689"/>
                    </a:lnTo>
                    <a:cubicBezTo>
                      <a:pt x="2063" y="213"/>
                      <a:pt x="1628" y="1"/>
                      <a:pt x="1278"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5641887" y="4109233"/>
                <a:ext cx="113142" cy="176372"/>
              </a:xfrm>
              <a:custGeom>
                <a:rect b="b" l="l" r="r" t="t"/>
                <a:pathLst>
                  <a:path extrusionOk="0" h="3258" w="2090">
                    <a:moveTo>
                      <a:pt x="410" y="0"/>
                    </a:moveTo>
                    <a:cubicBezTo>
                      <a:pt x="376" y="0"/>
                      <a:pt x="344" y="8"/>
                      <a:pt x="315" y="24"/>
                    </a:cubicBezTo>
                    <a:cubicBezTo>
                      <a:pt x="0" y="167"/>
                      <a:pt x="86" y="1340"/>
                      <a:pt x="430" y="2113"/>
                    </a:cubicBezTo>
                    <a:cubicBezTo>
                      <a:pt x="821" y="3001"/>
                      <a:pt x="993" y="3257"/>
                      <a:pt x="1093" y="3257"/>
                    </a:cubicBezTo>
                    <a:cubicBezTo>
                      <a:pt x="1213" y="3257"/>
                      <a:pt x="1231" y="2893"/>
                      <a:pt x="1403" y="2800"/>
                    </a:cubicBezTo>
                    <a:cubicBezTo>
                      <a:pt x="1603" y="2685"/>
                      <a:pt x="2089" y="2828"/>
                      <a:pt x="1975" y="2313"/>
                    </a:cubicBezTo>
                    <a:cubicBezTo>
                      <a:pt x="1918" y="2113"/>
                      <a:pt x="1717" y="2141"/>
                      <a:pt x="1632" y="1912"/>
                    </a:cubicBezTo>
                    <a:cubicBezTo>
                      <a:pt x="1603" y="1798"/>
                      <a:pt x="1660" y="1426"/>
                      <a:pt x="1603" y="1311"/>
                    </a:cubicBezTo>
                    <a:cubicBezTo>
                      <a:pt x="1266" y="715"/>
                      <a:pt x="740" y="0"/>
                      <a:pt x="410"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5694452" y="4156493"/>
                <a:ext cx="55921" cy="96902"/>
              </a:xfrm>
              <a:custGeom>
                <a:rect b="b" l="l" r="r" t="t"/>
                <a:pathLst>
                  <a:path extrusionOk="0" h="1790" w="1033">
                    <a:moveTo>
                      <a:pt x="307" y="1"/>
                    </a:moveTo>
                    <a:cubicBezTo>
                      <a:pt x="140" y="1"/>
                      <a:pt x="1" y="573"/>
                      <a:pt x="145" y="982"/>
                    </a:cubicBezTo>
                    <a:cubicBezTo>
                      <a:pt x="278" y="1460"/>
                      <a:pt x="780" y="1790"/>
                      <a:pt x="898" y="1790"/>
                    </a:cubicBezTo>
                    <a:cubicBezTo>
                      <a:pt x="907" y="1790"/>
                      <a:pt x="914" y="1788"/>
                      <a:pt x="918" y="1784"/>
                    </a:cubicBezTo>
                    <a:cubicBezTo>
                      <a:pt x="1004" y="1726"/>
                      <a:pt x="1033" y="1640"/>
                      <a:pt x="1004" y="1440"/>
                    </a:cubicBezTo>
                    <a:cubicBezTo>
                      <a:pt x="947" y="1240"/>
                      <a:pt x="746" y="1268"/>
                      <a:pt x="661" y="1039"/>
                    </a:cubicBezTo>
                    <a:cubicBezTo>
                      <a:pt x="632" y="925"/>
                      <a:pt x="718" y="582"/>
                      <a:pt x="632" y="438"/>
                    </a:cubicBezTo>
                    <a:cubicBezTo>
                      <a:pt x="575" y="324"/>
                      <a:pt x="489" y="181"/>
                      <a:pt x="403" y="66"/>
                    </a:cubicBezTo>
                    <a:cubicBezTo>
                      <a:pt x="371" y="21"/>
                      <a:pt x="339" y="1"/>
                      <a:pt x="307" y="1"/>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5699216" y="3531500"/>
                <a:ext cx="835087" cy="1121244"/>
              </a:xfrm>
              <a:custGeom>
                <a:rect b="b" l="l" r="r" t="t"/>
                <a:pathLst>
                  <a:path extrusionOk="0" h="20712" w="15426">
                    <a:moveTo>
                      <a:pt x="7789" y="1"/>
                    </a:moveTo>
                    <a:cubicBezTo>
                      <a:pt x="7310" y="1"/>
                      <a:pt x="6880" y="36"/>
                      <a:pt x="6525" y="78"/>
                    </a:cubicBezTo>
                    <a:cubicBezTo>
                      <a:pt x="3377" y="450"/>
                      <a:pt x="2032" y="1852"/>
                      <a:pt x="773" y="4056"/>
                    </a:cubicBezTo>
                    <a:cubicBezTo>
                      <a:pt x="344" y="4829"/>
                      <a:pt x="0" y="7605"/>
                      <a:pt x="29" y="8120"/>
                    </a:cubicBezTo>
                    <a:cubicBezTo>
                      <a:pt x="172" y="9637"/>
                      <a:pt x="573" y="11983"/>
                      <a:pt x="859" y="13558"/>
                    </a:cubicBezTo>
                    <a:cubicBezTo>
                      <a:pt x="1145" y="15046"/>
                      <a:pt x="2147" y="16563"/>
                      <a:pt x="2719" y="17421"/>
                    </a:cubicBezTo>
                    <a:cubicBezTo>
                      <a:pt x="3406" y="18451"/>
                      <a:pt x="5152" y="19711"/>
                      <a:pt x="6325" y="20254"/>
                    </a:cubicBezTo>
                    <a:cubicBezTo>
                      <a:pt x="7020" y="20570"/>
                      <a:pt x="7622" y="20712"/>
                      <a:pt x="8168" y="20712"/>
                    </a:cubicBezTo>
                    <a:cubicBezTo>
                      <a:pt x="9106" y="20712"/>
                      <a:pt x="9879" y="20294"/>
                      <a:pt x="10675" y="19625"/>
                    </a:cubicBezTo>
                    <a:cubicBezTo>
                      <a:pt x="11190" y="19195"/>
                      <a:pt x="12507" y="18165"/>
                      <a:pt x="13108" y="17307"/>
                    </a:cubicBezTo>
                    <a:cubicBezTo>
                      <a:pt x="14081" y="15933"/>
                      <a:pt x="14567" y="14130"/>
                      <a:pt x="14796" y="12127"/>
                    </a:cubicBezTo>
                    <a:cubicBezTo>
                      <a:pt x="14939" y="10867"/>
                      <a:pt x="15426" y="7462"/>
                      <a:pt x="14825" y="5601"/>
                    </a:cubicBezTo>
                    <a:cubicBezTo>
                      <a:pt x="14510" y="4600"/>
                      <a:pt x="14253" y="2396"/>
                      <a:pt x="11705" y="965"/>
                    </a:cubicBezTo>
                    <a:cubicBezTo>
                      <a:pt x="10354" y="199"/>
                      <a:pt x="8932" y="1"/>
                      <a:pt x="778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6218213" y="3996794"/>
                <a:ext cx="195373" cy="119530"/>
              </a:xfrm>
              <a:custGeom>
                <a:rect b="b" l="l" r="r" t="t"/>
                <a:pathLst>
                  <a:path extrusionOk="0" h="2208" w="3609">
                    <a:moveTo>
                      <a:pt x="2053" y="0"/>
                    </a:moveTo>
                    <a:cubicBezTo>
                      <a:pt x="1965" y="0"/>
                      <a:pt x="1881" y="5"/>
                      <a:pt x="1804" y="11"/>
                    </a:cubicBezTo>
                    <a:cubicBezTo>
                      <a:pt x="773" y="97"/>
                      <a:pt x="1" y="1814"/>
                      <a:pt x="1" y="1814"/>
                    </a:cubicBezTo>
                    <a:cubicBezTo>
                      <a:pt x="621" y="2104"/>
                      <a:pt x="1168" y="2207"/>
                      <a:pt x="1632" y="2207"/>
                    </a:cubicBezTo>
                    <a:cubicBezTo>
                      <a:pt x="2770" y="2207"/>
                      <a:pt x="3406" y="1585"/>
                      <a:pt x="3406" y="1585"/>
                    </a:cubicBezTo>
                    <a:cubicBezTo>
                      <a:pt x="3608" y="247"/>
                      <a:pt x="2718" y="0"/>
                      <a:pt x="2053"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6218213" y="4045624"/>
                <a:ext cx="184438" cy="70700"/>
              </a:xfrm>
              <a:custGeom>
                <a:rect b="b" l="l" r="r" t="t"/>
                <a:pathLst>
                  <a:path extrusionOk="0" h="1306" w="3407">
                    <a:moveTo>
                      <a:pt x="1851" y="1"/>
                    </a:moveTo>
                    <a:cubicBezTo>
                      <a:pt x="774" y="1"/>
                      <a:pt x="1" y="912"/>
                      <a:pt x="1" y="912"/>
                    </a:cubicBezTo>
                    <a:cubicBezTo>
                      <a:pt x="621" y="1202"/>
                      <a:pt x="1168" y="1305"/>
                      <a:pt x="1632" y="1305"/>
                    </a:cubicBezTo>
                    <a:cubicBezTo>
                      <a:pt x="2770" y="1305"/>
                      <a:pt x="3406" y="683"/>
                      <a:pt x="3406" y="683"/>
                    </a:cubicBezTo>
                    <a:cubicBezTo>
                      <a:pt x="2856" y="177"/>
                      <a:pt x="2324" y="1"/>
                      <a:pt x="1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6266231" y="4043404"/>
                <a:ext cx="72866" cy="57600"/>
              </a:xfrm>
              <a:custGeom>
                <a:rect b="b" l="l" r="r" t="t"/>
                <a:pathLst>
                  <a:path extrusionOk="0" h="1064" w="1346">
                    <a:moveTo>
                      <a:pt x="690" y="1"/>
                    </a:moveTo>
                    <a:cubicBezTo>
                      <a:pt x="600" y="1"/>
                      <a:pt x="509" y="14"/>
                      <a:pt x="430" y="38"/>
                    </a:cubicBezTo>
                    <a:cubicBezTo>
                      <a:pt x="144" y="123"/>
                      <a:pt x="1" y="324"/>
                      <a:pt x="115" y="696"/>
                    </a:cubicBezTo>
                    <a:cubicBezTo>
                      <a:pt x="231" y="926"/>
                      <a:pt x="457" y="1064"/>
                      <a:pt x="691" y="1064"/>
                    </a:cubicBezTo>
                    <a:cubicBezTo>
                      <a:pt x="747" y="1064"/>
                      <a:pt x="804" y="1056"/>
                      <a:pt x="859" y="1039"/>
                    </a:cubicBezTo>
                    <a:cubicBezTo>
                      <a:pt x="1174" y="925"/>
                      <a:pt x="1346" y="610"/>
                      <a:pt x="1231" y="295"/>
                    </a:cubicBezTo>
                    <a:cubicBezTo>
                      <a:pt x="1169" y="88"/>
                      <a:pt x="928" y="1"/>
                      <a:pt x="690" y="1"/>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6287939" y="4059429"/>
                <a:ext cx="31019" cy="25173"/>
              </a:xfrm>
              <a:custGeom>
                <a:rect b="b" l="l" r="r" t="t"/>
                <a:pathLst>
                  <a:path extrusionOk="0" h="465" w="573">
                    <a:moveTo>
                      <a:pt x="327" y="0"/>
                    </a:moveTo>
                    <a:cubicBezTo>
                      <a:pt x="282" y="0"/>
                      <a:pt x="237" y="10"/>
                      <a:pt x="201" y="28"/>
                    </a:cubicBezTo>
                    <a:cubicBezTo>
                      <a:pt x="58" y="56"/>
                      <a:pt x="0" y="171"/>
                      <a:pt x="29" y="314"/>
                    </a:cubicBezTo>
                    <a:cubicBezTo>
                      <a:pt x="77" y="409"/>
                      <a:pt x="183" y="464"/>
                      <a:pt x="299" y="464"/>
                    </a:cubicBezTo>
                    <a:cubicBezTo>
                      <a:pt x="323" y="464"/>
                      <a:pt x="348" y="462"/>
                      <a:pt x="373" y="457"/>
                    </a:cubicBezTo>
                    <a:cubicBezTo>
                      <a:pt x="487" y="400"/>
                      <a:pt x="573" y="257"/>
                      <a:pt x="544" y="142"/>
                    </a:cubicBezTo>
                    <a:cubicBezTo>
                      <a:pt x="525" y="44"/>
                      <a:pt x="425" y="0"/>
                      <a:pt x="327"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6303422" y="4057750"/>
                <a:ext cx="18677" cy="15050"/>
              </a:xfrm>
              <a:custGeom>
                <a:rect b="b" l="l" r="r" t="t"/>
                <a:pathLst>
                  <a:path extrusionOk="0" h="278" w="345">
                    <a:moveTo>
                      <a:pt x="184" y="0"/>
                    </a:moveTo>
                    <a:cubicBezTo>
                      <a:pt x="159" y="0"/>
                      <a:pt x="135" y="10"/>
                      <a:pt x="115" y="30"/>
                    </a:cubicBezTo>
                    <a:cubicBezTo>
                      <a:pt x="29" y="59"/>
                      <a:pt x="1" y="145"/>
                      <a:pt x="29" y="230"/>
                    </a:cubicBezTo>
                    <a:cubicBezTo>
                      <a:pt x="46" y="264"/>
                      <a:pt x="92" y="278"/>
                      <a:pt x="145" y="278"/>
                    </a:cubicBezTo>
                    <a:cubicBezTo>
                      <a:pt x="182" y="278"/>
                      <a:pt x="223" y="271"/>
                      <a:pt x="258" y="259"/>
                    </a:cubicBezTo>
                    <a:cubicBezTo>
                      <a:pt x="315" y="230"/>
                      <a:pt x="344" y="145"/>
                      <a:pt x="315" y="87"/>
                    </a:cubicBezTo>
                    <a:cubicBezTo>
                      <a:pt x="279" y="32"/>
                      <a:pt x="230"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5793683" y="3997389"/>
                <a:ext cx="196835" cy="118610"/>
              </a:xfrm>
              <a:custGeom>
                <a:rect b="b" l="l" r="r" t="t"/>
                <a:pathLst>
                  <a:path extrusionOk="0" h="2191" w="3636">
                    <a:moveTo>
                      <a:pt x="1468" y="0"/>
                    </a:moveTo>
                    <a:cubicBezTo>
                      <a:pt x="1456" y="0"/>
                      <a:pt x="1444" y="0"/>
                      <a:pt x="1432" y="0"/>
                    </a:cubicBezTo>
                    <a:cubicBezTo>
                      <a:pt x="602" y="0"/>
                      <a:pt x="1" y="773"/>
                      <a:pt x="230" y="1546"/>
                    </a:cubicBezTo>
                    <a:cubicBezTo>
                      <a:pt x="230" y="1546"/>
                      <a:pt x="874" y="2190"/>
                      <a:pt x="2027" y="2190"/>
                    </a:cubicBezTo>
                    <a:cubicBezTo>
                      <a:pt x="2486" y="2190"/>
                      <a:pt x="3025" y="2088"/>
                      <a:pt x="3636" y="1803"/>
                    </a:cubicBezTo>
                    <a:cubicBezTo>
                      <a:pt x="3636" y="1803"/>
                      <a:pt x="3016" y="0"/>
                      <a:pt x="1468"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5806080" y="4045137"/>
                <a:ext cx="184438" cy="70863"/>
              </a:xfrm>
              <a:custGeom>
                <a:rect b="b" l="l" r="r" t="t"/>
                <a:pathLst>
                  <a:path extrusionOk="0" h="1309" w="3407">
                    <a:moveTo>
                      <a:pt x="1539" y="0"/>
                    </a:moveTo>
                    <a:cubicBezTo>
                      <a:pt x="1070" y="0"/>
                      <a:pt x="545" y="172"/>
                      <a:pt x="1" y="664"/>
                    </a:cubicBezTo>
                    <a:cubicBezTo>
                      <a:pt x="1" y="664"/>
                      <a:pt x="645" y="1308"/>
                      <a:pt x="1798" y="1308"/>
                    </a:cubicBezTo>
                    <a:cubicBezTo>
                      <a:pt x="2257" y="1308"/>
                      <a:pt x="2796" y="1206"/>
                      <a:pt x="3407" y="921"/>
                    </a:cubicBezTo>
                    <a:cubicBezTo>
                      <a:pt x="3407" y="921"/>
                      <a:pt x="2625"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5871150" y="4046382"/>
                <a:ext cx="69780" cy="55380"/>
              </a:xfrm>
              <a:custGeom>
                <a:rect b="b" l="l" r="r" t="t"/>
                <a:pathLst>
                  <a:path extrusionOk="0" h="1023" w="1289">
                    <a:moveTo>
                      <a:pt x="607" y="0"/>
                    </a:moveTo>
                    <a:cubicBezTo>
                      <a:pt x="352" y="0"/>
                      <a:pt x="75" y="67"/>
                      <a:pt x="30" y="383"/>
                    </a:cubicBezTo>
                    <a:cubicBezTo>
                      <a:pt x="1" y="669"/>
                      <a:pt x="201" y="956"/>
                      <a:pt x="487" y="1013"/>
                    </a:cubicBezTo>
                    <a:cubicBezTo>
                      <a:pt x="524" y="1019"/>
                      <a:pt x="560" y="1023"/>
                      <a:pt x="596" y="1023"/>
                    </a:cubicBezTo>
                    <a:cubicBezTo>
                      <a:pt x="872" y="1023"/>
                      <a:pt x="1127" y="837"/>
                      <a:pt x="1203" y="584"/>
                    </a:cubicBezTo>
                    <a:cubicBezTo>
                      <a:pt x="1289" y="212"/>
                      <a:pt x="1088" y="68"/>
                      <a:pt x="802" y="11"/>
                    </a:cubicBezTo>
                    <a:cubicBezTo>
                      <a:pt x="742" y="5"/>
                      <a:pt x="675" y="0"/>
                      <a:pt x="607" y="0"/>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5889773" y="4062081"/>
                <a:ext cx="31019" cy="25498"/>
              </a:xfrm>
              <a:custGeom>
                <a:rect b="b" l="l" r="r" t="t"/>
                <a:pathLst>
                  <a:path extrusionOk="0" h="471" w="573">
                    <a:moveTo>
                      <a:pt x="279" y="0"/>
                    </a:moveTo>
                    <a:cubicBezTo>
                      <a:pt x="166" y="0"/>
                      <a:pt x="24" y="56"/>
                      <a:pt x="0" y="150"/>
                    </a:cubicBezTo>
                    <a:cubicBezTo>
                      <a:pt x="0" y="294"/>
                      <a:pt x="86" y="437"/>
                      <a:pt x="229" y="465"/>
                    </a:cubicBezTo>
                    <a:cubicBezTo>
                      <a:pt x="248" y="469"/>
                      <a:pt x="266" y="471"/>
                      <a:pt x="284" y="471"/>
                    </a:cubicBezTo>
                    <a:cubicBezTo>
                      <a:pt x="401" y="471"/>
                      <a:pt x="494" y="393"/>
                      <a:pt x="544" y="294"/>
                    </a:cubicBezTo>
                    <a:cubicBezTo>
                      <a:pt x="573" y="150"/>
                      <a:pt x="487" y="36"/>
                      <a:pt x="344" y="7"/>
                    </a:cubicBezTo>
                    <a:cubicBezTo>
                      <a:pt x="324" y="2"/>
                      <a:pt x="302" y="0"/>
                      <a:pt x="279"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5885117" y="4057209"/>
                <a:ext cx="18622" cy="15537"/>
              </a:xfrm>
              <a:custGeom>
                <a:rect b="b" l="l" r="r" t="t"/>
                <a:pathLst>
                  <a:path extrusionOk="0" h="287" w="344">
                    <a:moveTo>
                      <a:pt x="182" y="1"/>
                    </a:moveTo>
                    <a:cubicBezTo>
                      <a:pt x="131" y="1"/>
                      <a:pt x="72" y="33"/>
                      <a:pt x="29" y="97"/>
                    </a:cubicBezTo>
                    <a:cubicBezTo>
                      <a:pt x="0" y="155"/>
                      <a:pt x="29" y="240"/>
                      <a:pt x="115" y="269"/>
                    </a:cubicBezTo>
                    <a:cubicBezTo>
                      <a:pt x="136" y="280"/>
                      <a:pt x="168" y="286"/>
                      <a:pt x="202" y="286"/>
                    </a:cubicBezTo>
                    <a:cubicBezTo>
                      <a:pt x="262" y="286"/>
                      <a:pt x="326" y="266"/>
                      <a:pt x="344" y="212"/>
                    </a:cubicBezTo>
                    <a:cubicBezTo>
                      <a:pt x="344" y="126"/>
                      <a:pt x="315" y="40"/>
                      <a:pt x="229" y="12"/>
                    </a:cubicBezTo>
                    <a:cubicBezTo>
                      <a:pt x="215" y="4"/>
                      <a:pt x="199"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5778200" y="4033010"/>
                <a:ext cx="213887" cy="62039"/>
              </a:xfrm>
              <a:custGeom>
                <a:rect b="b" l="l" r="r" t="t"/>
                <a:pathLst>
                  <a:path extrusionOk="0" h="1146" w="3951">
                    <a:moveTo>
                      <a:pt x="2004" y="1"/>
                    </a:moveTo>
                    <a:cubicBezTo>
                      <a:pt x="1861" y="1"/>
                      <a:pt x="1689" y="29"/>
                      <a:pt x="1546" y="58"/>
                    </a:cubicBezTo>
                    <a:cubicBezTo>
                      <a:pt x="1403" y="115"/>
                      <a:pt x="1260" y="172"/>
                      <a:pt x="1146" y="230"/>
                    </a:cubicBezTo>
                    <a:cubicBezTo>
                      <a:pt x="1002" y="287"/>
                      <a:pt x="888" y="344"/>
                      <a:pt x="773" y="430"/>
                    </a:cubicBezTo>
                    <a:lnTo>
                      <a:pt x="688" y="487"/>
                    </a:lnTo>
                    <a:cubicBezTo>
                      <a:pt x="642" y="495"/>
                      <a:pt x="596" y="498"/>
                      <a:pt x="550" y="498"/>
                    </a:cubicBezTo>
                    <a:cubicBezTo>
                      <a:pt x="424" y="498"/>
                      <a:pt x="298" y="472"/>
                      <a:pt x="172" y="430"/>
                    </a:cubicBezTo>
                    <a:lnTo>
                      <a:pt x="172" y="430"/>
                    </a:lnTo>
                    <a:cubicBezTo>
                      <a:pt x="172" y="430"/>
                      <a:pt x="172" y="573"/>
                      <a:pt x="373" y="687"/>
                    </a:cubicBezTo>
                    <a:cubicBezTo>
                      <a:pt x="316" y="716"/>
                      <a:pt x="258" y="716"/>
                      <a:pt x="201" y="716"/>
                    </a:cubicBezTo>
                    <a:lnTo>
                      <a:pt x="1" y="716"/>
                    </a:lnTo>
                    <a:cubicBezTo>
                      <a:pt x="1" y="745"/>
                      <a:pt x="1" y="745"/>
                      <a:pt x="29" y="773"/>
                    </a:cubicBezTo>
                    <a:cubicBezTo>
                      <a:pt x="58" y="831"/>
                      <a:pt x="87" y="859"/>
                      <a:pt x="115" y="916"/>
                    </a:cubicBezTo>
                    <a:cubicBezTo>
                      <a:pt x="201" y="974"/>
                      <a:pt x="287" y="1031"/>
                      <a:pt x="373" y="1060"/>
                    </a:cubicBezTo>
                    <a:cubicBezTo>
                      <a:pt x="411" y="1067"/>
                      <a:pt x="449" y="1071"/>
                      <a:pt x="487" y="1071"/>
                    </a:cubicBezTo>
                    <a:cubicBezTo>
                      <a:pt x="591" y="1071"/>
                      <a:pt x="690" y="1044"/>
                      <a:pt x="773" y="1002"/>
                    </a:cubicBezTo>
                    <a:cubicBezTo>
                      <a:pt x="802" y="974"/>
                      <a:pt x="831" y="974"/>
                      <a:pt x="859" y="945"/>
                    </a:cubicBezTo>
                    <a:lnTo>
                      <a:pt x="917" y="916"/>
                    </a:lnTo>
                    <a:lnTo>
                      <a:pt x="945" y="888"/>
                    </a:lnTo>
                    <a:cubicBezTo>
                      <a:pt x="974" y="859"/>
                      <a:pt x="1031" y="831"/>
                      <a:pt x="1060" y="802"/>
                    </a:cubicBezTo>
                    <a:cubicBezTo>
                      <a:pt x="1174" y="745"/>
                      <a:pt x="1260" y="687"/>
                      <a:pt x="1374" y="630"/>
                    </a:cubicBezTo>
                    <a:cubicBezTo>
                      <a:pt x="1575" y="516"/>
                      <a:pt x="1804" y="430"/>
                      <a:pt x="2061" y="401"/>
                    </a:cubicBezTo>
                    <a:cubicBezTo>
                      <a:pt x="2119" y="387"/>
                      <a:pt x="2176" y="380"/>
                      <a:pt x="2233" y="380"/>
                    </a:cubicBezTo>
                    <a:cubicBezTo>
                      <a:pt x="2290" y="380"/>
                      <a:pt x="2348" y="387"/>
                      <a:pt x="2405" y="401"/>
                    </a:cubicBezTo>
                    <a:cubicBezTo>
                      <a:pt x="2548" y="401"/>
                      <a:pt x="2662" y="430"/>
                      <a:pt x="2777" y="459"/>
                    </a:cubicBezTo>
                    <a:cubicBezTo>
                      <a:pt x="2891" y="487"/>
                      <a:pt x="3006" y="516"/>
                      <a:pt x="3092" y="573"/>
                    </a:cubicBezTo>
                    <a:cubicBezTo>
                      <a:pt x="3206" y="630"/>
                      <a:pt x="3292" y="659"/>
                      <a:pt x="3378" y="716"/>
                    </a:cubicBezTo>
                    <a:cubicBezTo>
                      <a:pt x="3464" y="773"/>
                      <a:pt x="3550" y="831"/>
                      <a:pt x="3635" y="888"/>
                    </a:cubicBezTo>
                    <a:cubicBezTo>
                      <a:pt x="3693" y="916"/>
                      <a:pt x="3750" y="945"/>
                      <a:pt x="3807" y="1002"/>
                    </a:cubicBezTo>
                    <a:cubicBezTo>
                      <a:pt x="3893" y="1088"/>
                      <a:pt x="3950" y="1145"/>
                      <a:pt x="3950" y="1145"/>
                    </a:cubicBezTo>
                    <a:cubicBezTo>
                      <a:pt x="3922" y="1060"/>
                      <a:pt x="3893" y="1002"/>
                      <a:pt x="3864" y="974"/>
                    </a:cubicBezTo>
                    <a:cubicBezTo>
                      <a:pt x="3807" y="888"/>
                      <a:pt x="3778" y="831"/>
                      <a:pt x="3721" y="773"/>
                    </a:cubicBezTo>
                    <a:cubicBezTo>
                      <a:pt x="3664" y="716"/>
                      <a:pt x="3578" y="630"/>
                      <a:pt x="3521" y="573"/>
                    </a:cubicBezTo>
                    <a:cubicBezTo>
                      <a:pt x="3435" y="487"/>
                      <a:pt x="3349" y="401"/>
                      <a:pt x="3235" y="344"/>
                    </a:cubicBezTo>
                    <a:cubicBezTo>
                      <a:pt x="3006" y="201"/>
                      <a:pt x="2748" y="86"/>
                      <a:pt x="2462" y="29"/>
                    </a:cubicBezTo>
                    <a:cubicBezTo>
                      <a:pt x="2319" y="1"/>
                      <a:pt x="2147" y="1"/>
                      <a:pt x="2004"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6218213" y="4033010"/>
                <a:ext cx="213887" cy="62039"/>
              </a:xfrm>
              <a:custGeom>
                <a:rect b="b" l="l" r="r" t="t"/>
                <a:pathLst>
                  <a:path extrusionOk="0" h="1146" w="3951">
                    <a:moveTo>
                      <a:pt x="1975" y="1"/>
                    </a:moveTo>
                    <a:cubicBezTo>
                      <a:pt x="1804" y="1"/>
                      <a:pt x="1661" y="1"/>
                      <a:pt x="1517" y="29"/>
                    </a:cubicBezTo>
                    <a:cubicBezTo>
                      <a:pt x="1346" y="58"/>
                      <a:pt x="1231" y="86"/>
                      <a:pt x="1088" y="144"/>
                    </a:cubicBezTo>
                    <a:cubicBezTo>
                      <a:pt x="945" y="201"/>
                      <a:pt x="831" y="258"/>
                      <a:pt x="716" y="344"/>
                    </a:cubicBezTo>
                    <a:cubicBezTo>
                      <a:pt x="544" y="459"/>
                      <a:pt x="373" y="630"/>
                      <a:pt x="258" y="773"/>
                    </a:cubicBezTo>
                    <a:cubicBezTo>
                      <a:pt x="201" y="859"/>
                      <a:pt x="144" y="916"/>
                      <a:pt x="115" y="974"/>
                    </a:cubicBezTo>
                    <a:cubicBezTo>
                      <a:pt x="58" y="1031"/>
                      <a:pt x="29" y="1060"/>
                      <a:pt x="1" y="1145"/>
                    </a:cubicBezTo>
                    <a:lnTo>
                      <a:pt x="29" y="1145"/>
                    </a:lnTo>
                    <a:cubicBezTo>
                      <a:pt x="29" y="1145"/>
                      <a:pt x="86" y="1088"/>
                      <a:pt x="172" y="1002"/>
                    </a:cubicBezTo>
                    <a:cubicBezTo>
                      <a:pt x="230" y="945"/>
                      <a:pt x="287" y="916"/>
                      <a:pt x="344" y="888"/>
                    </a:cubicBezTo>
                    <a:cubicBezTo>
                      <a:pt x="401" y="831"/>
                      <a:pt x="487" y="773"/>
                      <a:pt x="573" y="716"/>
                    </a:cubicBezTo>
                    <a:cubicBezTo>
                      <a:pt x="659" y="659"/>
                      <a:pt x="773" y="630"/>
                      <a:pt x="859" y="573"/>
                    </a:cubicBezTo>
                    <a:cubicBezTo>
                      <a:pt x="974" y="516"/>
                      <a:pt x="1088" y="487"/>
                      <a:pt x="1203" y="459"/>
                    </a:cubicBezTo>
                    <a:cubicBezTo>
                      <a:pt x="1317" y="430"/>
                      <a:pt x="1432" y="401"/>
                      <a:pt x="1546" y="401"/>
                    </a:cubicBezTo>
                    <a:cubicBezTo>
                      <a:pt x="1603" y="387"/>
                      <a:pt x="1661" y="380"/>
                      <a:pt x="1721" y="380"/>
                    </a:cubicBezTo>
                    <a:cubicBezTo>
                      <a:pt x="1782" y="380"/>
                      <a:pt x="1847" y="387"/>
                      <a:pt x="1918" y="401"/>
                    </a:cubicBezTo>
                    <a:cubicBezTo>
                      <a:pt x="2147" y="430"/>
                      <a:pt x="2376" y="516"/>
                      <a:pt x="2605" y="630"/>
                    </a:cubicBezTo>
                    <a:cubicBezTo>
                      <a:pt x="2691" y="687"/>
                      <a:pt x="2805" y="745"/>
                      <a:pt x="2891" y="802"/>
                    </a:cubicBezTo>
                    <a:cubicBezTo>
                      <a:pt x="2948" y="831"/>
                      <a:pt x="2977" y="859"/>
                      <a:pt x="3034" y="888"/>
                    </a:cubicBezTo>
                    <a:lnTo>
                      <a:pt x="3063" y="916"/>
                    </a:lnTo>
                    <a:lnTo>
                      <a:pt x="3091" y="945"/>
                    </a:lnTo>
                    <a:lnTo>
                      <a:pt x="3206" y="1002"/>
                    </a:lnTo>
                    <a:cubicBezTo>
                      <a:pt x="3263" y="1031"/>
                      <a:pt x="3320" y="1060"/>
                      <a:pt x="3406" y="1060"/>
                    </a:cubicBezTo>
                    <a:lnTo>
                      <a:pt x="3578" y="1060"/>
                    </a:lnTo>
                    <a:cubicBezTo>
                      <a:pt x="3692" y="1031"/>
                      <a:pt x="3778" y="1002"/>
                      <a:pt x="3836" y="916"/>
                    </a:cubicBezTo>
                    <a:cubicBezTo>
                      <a:pt x="3893" y="888"/>
                      <a:pt x="3921" y="831"/>
                      <a:pt x="3950" y="773"/>
                    </a:cubicBezTo>
                    <a:cubicBezTo>
                      <a:pt x="3950" y="773"/>
                      <a:pt x="3950" y="745"/>
                      <a:pt x="3950" y="716"/>
                    </a:cubicBezTo>
                    <a:lnTo>
                      <a:pt x="3778" y="716"/>
                    </a:lnTo>
                    <a:cubicBezTo>
                      <a:pt x="3692" y="716"/>
                      <a:pt x="3635" y="716"/>
                      <a:pt x="3607" y="687"/>
                    </a:cubicBezTo>
                    <a:cubicBezTo>
                      <a:pt x="3807" y="573"/>
                      <a:pt x="3807" y="430"/>
                      <a:pt x="3807" y="430"/>
                    </a:cubicBezTo>
                    <a:lnTo>
                      <a:pt x="3807" y="430"/>
                    </a:lnTo>
                    <a:cubicBezTo>
                      <a:pt x="3681" y="472"/>
                      <a:pt x="3540" y="498"/>
                      <a:pt x="3406" y="498"/>
                    </a:cubicBezTo>
                    <a:cubicBezTo>
                      <a:pt x="3357" y="498"/>
                      <a:pt x="3309" y="495"/>
                      <a:pt x="3263" y="487"/>
                    </a:cubicBezTo>
                    <a:lnTo>
                      <a:pt x="3177" y="430"/>
                    </a:lnTo>
                    <a:cubicBezTo>
                      <a:pt x="3063" y="344"/>
                      <a:pt x="2948" y="287"/>
                      <a:pt x="2834" y="230"/>
                    </a:cubicBezTo>
                    <a:cubicBezTo>
                      <a:pt x="2691" y="172"/>
                      <a:pt x="2548" y="115"/>
                      <a:pt x="2405" y="58"/>
                    </a:cubicBezTo>
                    <a:cubicBezTo>
                      <a:pt x="2262" y="29"/>
                      <a:pt x="2118" y="1"/>
                      <a:pt x="197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6359181" y="3552721"/>
                <a:ext cx="500478" cy="813433"/>
              </a:xfrm>
              <a:custGeom>
                <a:rect b="b" l="l" r="r" t="t"/>
                <a:pathLst>
                  <a:path extrusionOk="0" h="15026" w="9245">
                    <a:moveTo>
                      <a:pt x="5381" y="1"/>
                    </a:moveTo>
                    <a:lnTo>
                      <a:pt x="1" y="2863"/>
                    </a:lnTo>
                    <a:cubicBezTo>
                      <a:pt x="1" y="2863"/>
                      <a:pt x="4523" y="10189"/>
                      <a:pt x="3750" y="15026"/>
                    </a:cubicBezTo>
                    <a:cubicBezTo>
                      <a:pt x="3750" y="15026"/>
                      <a:pt x="9245" y="6411"/>
                      <a:pt x="5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6520342" y="3754159"/>
                <a:ext cx="173557" cy="345814"/>
              </a:xfrm>
              <a:custGeom>
                <a:rect b="b" l="l" r="r" t="t"/>
                <a:pathLst>
                  <a:path extrusionOk="0" h="6388" w="3206">
                    <a:moveTo>
                      <a:pt x="1784" y="0"/>
                    </a:moveTo>
                    <a:cubicBezTo>
                      <a:pt x="1620" y="0"/>
                      <a:pt x="1459" y="40"/>
                      <a:pt x="1317" y="115"/>
                    </a:cubicBezTo>
                    <a:cubicBezTo>
                      <a:pt x="888" y="344"/>
                      <a:pt x="0" y="601"/>
                      <a:pt x="29" y="1603"/>
                    </a:cubicBezTo>
                    <a:cubicBezTo>
                      <a:pt x="109" y="4195"/>
                      <a:pt x="1312" y="6387"/>
                      <a:pt x="1681" y="6387"/>
                    </a:cubicBezTo>
                    <a:cubicBezTo>
                      <a:pt x="1707" y="6387"/>
                      <a:pt x="1729" y="6376"/>
                      <a:pt x="1746" y="6354"/>
                    </a:cubicBezTo>
                    <a:cubicBezTo>
                      <a:pt x="2805" y="4808"/>
                      <a:pt x="3206" y="2891"/>
                      <a:pt x="2862" y="1059"/>
                    </a:cubicBezTo>
                    <a:cubicBezTo>
                      <a:pt x="2735" y="319"/>
                      <a:pt x="2249" y="0"/>
                      <a:pt x="178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5813821" y="4840224"/>
                <a:ext cx="593482" cy="404280"/>
              </a:xfrm>
              <a:custGeom>
                <a:rect b="b" l="l" r="r" t="t"/>
                <a:pathLst>
                  <a:path extrusionOk="0" h="7468" w="10963">
                    <a:moveTo>
                      <a:pt x="2720" y="0"/>
                    </a:moveTo>
                    <a:cubicBezTo>
                      <a:pt x="2720" y="0"/>
                      <a:pt x="2605" y="458"/>
                      <a:pt x="802" y="1517"/>
                    </a:cubicBezTo>
                    <a:cubicBezTo>
                      <a:pt x="1" y="1975"/>
                      <a:pt x="2806" y="6382"/>
                      <a:pt x="5267" y="7327"/>
                    </a:cubicBezTo>
                    <a:cubicBezTo>
                      <a:pt x="5514" y="7423"/>
                      <a:pt x="5768" y="7467"/>
                      <a:pt x="6025" y="7467"/>
                    </a:cubicBezTo>
                    <a:cubicBezTo>
                      <a:pt x="8361" y="7467"/>
                      <a:pt x="10962" y="3830"/>
                      <a:pt x="10962" y="2748"/>
                    </a:cubicBezTo>
                    <a:cubicBezTo>
                      <a:pt x="10962" y="1574"/>
                      <a:pt x="10590" y="2404"/>
                      <a:pt x="9045" y="716"/>
                    </a:cubicBezTo>
                    <a:lnTo>
                      <a:pt x="2720"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6385545" y="3541894"/>
                <a:ext cx="286699" cy="214212"/>
              </a:xfrm>
              <a:custGeom>
                <a:rect b="b" l="l" r="r" t="t"/>
                <a:pathLst>
                  <a:path extrusionOk="0" h="3957" w="5296">
                    <a:moveTo>
                      <a:pt x="4780" y="0"/>
                    </a:moveTo>
                    <a:cubicBezTo>
                      <a:pt x="4780" y="0"/>
                      <a:pt x="830" y="2776"/>
                      <a:pt x="0" y="3950"/>
                    </a:cubicBezTo>
                    <a:cubicBezTo>
                      <a:pt x="0" y="3950"/>
                      <a:pt x="70" y="3956"/>
                      <a:pt x="196" y="3956"/>
                    </a:cubicBezTo>
                    <a:cubicBezTo>
                      <a:pt x="918" y="3956"/>
                      <a:pt x="3491" y="3748"/>
                      <a:pt x="5295" y="945"/>
                    </a:cubicBezTo>
                    <a:cubicBezTo>
                      <a:pt x="5152" y="601"/>
                      <a:pt x="4980" y="287"/>
                      <a:pt x="4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5720871" y="3559434"/>
                <a:ext cx="793294" cy="1062887"/>
              </a:xfrm>
              <a:custGeom>
                <a:rect b="b" l="l" r="r" t="t"/>
                <a:pathLst>
                  <a:path extrusionOk="0" h="19634" w="14654">
                    <a:moveTo>
                      <a:pt x="7342" y="0"/>
                    </a:moveTo>
                    <a:cubicBezTo>
                      <a:pt x="6966" y="0"/>
                      <a:pt x="6589" y="26"/>
                      <a:pt x="6211" y="77"/>
                    </a:cubicBezTo>
                    <a:cubicBezTo>
                      <a:pt x="3235" y="420"/>
                      <a:pt x="1947" y="1766"/>
                      <a:pt x="745" y="3855"/>
                    </a:cubicBezTo>
                    <a:cubicBezTo>
                      <a:pt x="344" y="4599"/>
                      <a:pt x="1" y="7203"/>
                      <a:pt x="58" y="7690"/>
                    </a:cubicBezTo>
                    <a:cubicBezTo>
                      <a:pt x="201" y="9121"/>
                      <a:pt x="545" y="11353"/>
                      <a:pt x="831" y="12870"/>
                    </a:cubicBezTo>
                    <a:cubicBezTo>
                      <a:pt x="1117" y="14272"/>
                      <a:pt x="2033" y="15703"/>
                      <a:pt x="2577" y="16504"/>
                    </a:cubicBezTo>
                    <a:cubicBezTo>
                      <a:pt x="3263" y="17506"/>
                      <a:pt x="4895" y="18679"/>
                      <a:pt x="6011" y="19195"/>
                    </a:cubicBezTo>
                    <a:cubicBezTo>
                      <a:pt x="6660" y="19498"/>
                      <a:pt x="7230" y="19634"/>
                      <a:pt x="7748" y="19634"/>
                    </a:cubicBezTo>
                    <a:cubicBezTo>
                      <a:pt x="8644" y="19634"/>
                      <a:pt x="9388" y="19229"/>
                      <a:pt x="10132" y="18594"/>
                    </a:cubicBezTo>
                    <a:cubicBezTo>
                      <a:pt x="10619" y="18193"/>
                      <a:pt x="11878" y="17220"/>
                      <a:pt x="12450" y="16419"/>
                    </a:cubicBezTo>
                    <a:cubicBezTo>
                      <a:pt x="13366" y="15102"/>
                      <a:pt x="13824" y="13385"/>
                      <a:pt x="14053" y="11496"/>
                    </a:cubicBezTo>
                    <a:cubicBezTo>
                      <a:pt x="14167" y="10323"/>
                      <a:pt x="14654" y="7089"/>
                      <a:pt x="14081" y="5314"/>
                    </a:cubicBezTo>
                    <a:cubicBezTo>
                      <a:pt x="13767" y="4370"/>
                      <a:pt x="13509" y="2281"/>
                      <a:pt x="11105" y="907"/>
                    </a:cubicBezTo>
                    <a:cubicBezTo>
                      <a:pt x="9927" y="307"/>
                      <a:pt x="8646" y="0"/>
                      <a:pt x="7342" y="0"/>
                    </a:cubicBezTo>
                    <a:close/>
                  </a:path>
                </a:pathLst>
              </a:custGeom>
              <a:solidFill>
                <a:srgbClr val="FFFFFF">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5995121" y="4071663"/>
                <a:ext cx="240197" cy="267427"/>
              </a:xfrm>
              <a:custGeom>
                <a:rect b="b" l="l" r="r" t="t"/>
                <a:pathLst>
                  <a:path extrusionOk="0" h="4940" w="4437">
                    <a:moveTo>
                      <a:pt x="2138" y="0"/>
                    </a:moveTo>
                    <a:cubicBezTo>
                      <a:pt x="1410" y="0"/>
                      <a:pt x="1627" y="2498"/>
                      <a:pt x="1317" y="2835"/>
                    </a:cubicBezTo>
                    <a:cubicBezTo>
                      <a:pt x="1231" y="2979"/>
                      <a:pt x="1088" y="3093"/>
                      <a:pt x="916" y="3150"/>
                    </a:cubicBezTo>
                    <a:cubicBezTo>
                      <a:pt x="516" y="3293"/>
                      <a:pt x="0" y="4181"/>
                      <a:pt x="745" y="4495"/>
                    </a:cubicBezTo>
                    <a:cubicBezTo>
                      <a:pt x="745" y="4495"/>
                      <a:pt x="897" y="4477"/>
                      <a:pt x="1075" y="4477"/>
                    </a:cubicBezTo>
                    <a:cubicBezTo>
                      <a:pt x="1283" y="4477"/>
                      <a:pt x="1526" y="4502"/>
                      <a:pt x="1603" y="4610"/>
                    </a:cubicBezTo>
                    <a:cubicBezTo>
                      <a:pt x="1708" y="4732"/>
                      <a:pt x="1909" y="4940"/>
                      <a:pt x="2173" y="4940"/>
                    </a:cubicBezTo>
                    <a:cubicBezTo>
                      <a:pt x="2342" y="4940"/>
                      <a:pt x="2536" y="4855"/>
                      <a:pt x="2748" y="4610"/>
                    </a:cubicBezTo>
                    <a:cubicBezTo>
                      <a:pt x="2891" y="4438"/>
                      <a:pt x="3063" y="4438"/>
                      <a:pt x="3578" y="4438"/>
                    </a:cubicBezTo>
                    <a:cubicBezTo>
                      <a:pt x="4122" y="4438"/>
                      <a:pt x="4436" y="3465"/>
                      <a:pt x="3578" y="3379"/>
                    </a:cubicBezTo>
                    <a:cubicBezTo>
                      <a:pt x="3349" y="3351"/>
                      <a:pt x="3177" y="2807"/>
                      <a:pt x="3091" y="2635"/>
                    </a:cubicBezTo>
                    <a:cubicBezTo>
                      <a:pt x="2748" y="1862"/>
                      <a:pt x="2977" y="88"/>
                      <a:pt x="2176" y="2"/>
                    </a:cubicBezTo>
                    <a:cubicBezTo>
                      <a:pt x="2163" y="1"/>
                      <a:pt x="2150" y="0"/>
                      <a:pt x="2138"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6225954" y="3914995"/>
                <a:ext cx="232456" cy="59224"/>
              </a:xfrm>
              <a:custGeom>
                <a:rect b="b" l="l" r="r" t="t"/>
                <a:pathLst>
                  <a:path extrusionOk="0" h="1094" w="4294">
                    <a:moveTo>
                      <a:pt x="2000" y="0"/>
                    </a:moveTo>
                    <a:cubicBezTo>
                      <a:pt x="1497" y="0"/>
                      <a:pt x="867" y="45"/>
                      <a:pt x="535" y="45"/>
                    </a:cubicBezTo>
                    <a:cubicBezTo>
                      <a:pt x="449" y="45"/>
                      <a:pt x="383" y="42"/>
                      <a:pt x="344" y="34"/>
                    </a:cubicBezTo>
                    <a:cubicBezTo>
                      <a:pt x="172" y="34"/>
                      <a:pt x="29" y="91"/>
                      <a:pt x="1" y="263"/>
                    </a:cubicBezTo>
                    <a:cubicBezTo>
                      <a:pt x="1" y="435"/>
                      <a:pt x="172" y="692"/>
                      <a:pt x="316" y="692"/>
                    </a:cubicBezTo>
                    <a:cubicBezTo>
                      <a:pt x="430" y="692"/>
                      <a:pt x="1832" y="521"/>
                      <a:pt x="2405" y="463"/>
                    </a:cubicBezTo>
                    <a:cubicBezTo>
                      <a:pt x="2412" y="463"/>
                      <a:pt x="2420" y="463"/>
                      <a:pt x="2429" y="463"/>
                    </a:cubicBezTo>
                    <a:cubicBezTo>
                      <a:pt x="2818" y="463"/>
                      <a:pt x="3961" y="1094"/>
                      <a:pt x="4113" y="1094"/>
                    </a:cubicBezTo>
                    <a:cubicBezTo>
                      <a:pt x="4117" y="1094"/>
                      <a:pt x="4120" y="1094"/>
                      <a:pt x="4122" y="1093"/>
                    </a:cubicBezTo>
                    <a:cubicBezTo>
                      <a:pt x="4294" y="1007"/>
                      <a:pt x="2748" y="120"/>
                      <a:pt x="2720" y="91"/>
                    </a:cubicBezTo>
                    <a:cubicBezTo>
                      <a:pt x="2629" y="21"/>
                      <a:pt x="2344" y="0"/>
                      <a:pt x="2000"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5756546" y="3930532"/>
                <a:ext cx="232402" cy="59224"/>
              </a:xfrm>
              <a:custGeom>
                <a:rect b="b" l="l" r="r" t="t"/>
                <a:pathLst>
                  <a:path extrusionOk="0" h="1094" w="4293">
                    <a:moveTo>
                      <a:pt x="2253" y="0"/>
                    </a:moveTo>
                    <a:cubicBezTo>
                      <a:pt x="1921" y="0"/>
                      <a:pt x="1652" y="22"/>
                      <a:pt x="1574" y="91"/>
                    </a:cubicBezTo>
                    <a:cubicBezTo>
                      <a:pt x="1517" y="119"/>
                      <a:pt x="0" y="1006"/>
                      <a:pt x="172" y="1092"/>
                    </a:cubicBezTo>
                    <a:cubicBezTo>
                      <a:pt x="174" y="1093"/>
                      <a:pt x="177" y="1093"/>
                      <a:pt x="180" y="1093"/>
                    </a:cubicBezTo>
                    <a:cubicBezTo>
                      <a:pt x="333" y="1093"/>
                      <a:pt x="1532" y="433"/>
                      <a:pt x="1923" y="433"/>
                    </a:cubicBezTo>
                    <a:cubicBezTo>
                      <a:pt x="1931" y="433"/>
                      <a:pt x="1939" y="433"/>
                      <a:pt x="1946" y="434"/>
                    </a:cubicBezTo>
                    <a:cubicBezTo>
                      <a:pt x="2485" y="488"/>
                      <a:pt x="3709" y="694"/>
                      <a:pt x="3946" y="694"/>
                    </a:cubicBezTo>
                    <a:cubicBezTo>
                      <a:pt x="3961" y="694"/>
                      <a:pt x="3971" y="693"/>
                      <a:pt x="3978" y="692"/>
                    </a:cubicBezTo>
                    <a:cubicBezTo>
                      <a:pt x="4093" y="692"/>
                      <a:pt x="4293" y="434"/>
                      <a:pt x="4264" y="262"/>
                    </a:cubicBezTo>
                    <a:cubicBezTo>
                      <a:pt x="4264" y="91"/>
                      <a:pt x="4093" y="62"/>
                      <a:pt x="3950" y="62"/>
                    </a:cubicBezTo>
                    <a:cubicBezTo>
                      <a:pt x="3930" y="64"/>
                      <a:pt x="3902" y="65"/>
                      <a:pt x="3869" y="65"/>
                    </a:cubicBezTo>
                    <a:cubicBezTo>
                      <a:pt x="3581" y="65"/>
                      <a:pt x="2824" y="0"/>
                      <a:pt x="2253"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5790597" y="4175062"/>
                <a:ext cx="207662" cy="100312"/>
              </a:xfrm>
              <a:custGeom>
                <a:rect b="b" l="l" r="r" t="t"/>
                <a:pathLst>
                  <a:path extrusionOk="0" h="1853" w="3836">
                    <a:moveTo>
                      <a:pt x="2478" y="1"/>
                    </a:moveTo>
                    <a:cubicBezTo>
                      <a:pt x="2279" y="1"/>
                      <a:pt x="2054" y="21"/>
                      <a:pt x="1804" y="67"/>
                    </a:cubicBezTo>
                    <a:cubicBezTo>
                      <a:pt x="917" y="239"/>
                      <a:pt x="1" y="468"/>
                      <a:pt x="87" y="954"/>
                    </a:cubicBezTo>
                    <a:cubicBezTo>
                      <a:pt x="161" y="1350"/>
                      <a:pt x="1004" y="1852"/>
                      <a:pt x="1805" y="1852"/>
                    </a:cubicBezTo>
                    <a:cubicBezTo>
                      <a:pt x="1930" y="1852"/>
                      <a:pt x="2055" y="1840"/>
                      <a:pt x="2176" y="1813"/>
                    </a:cubicBezTo>
                    <a:cubicBezTo>
                      <a:pt x="3092" y="1641"/>
                      <a:pt x="3836" y="1183"/>
                      <a:pt x="3750" y="725"/>
                    </a:cubicBezTo>
                    <a:cubicBezTo>
                      <a:pt x="3681" y="335"/>
                      <a:pt x="3282" y="1"/>
                      <a:pt x="2478"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6238351" y="4169378"/>
                <a:ext cx="223144" cy="98742"/>
              </a:xfrm>
              <a:custGeom>
                <a:rect b="b" l="l" r="r" t="t"/>
                <a:pathLst>
                  <a:path extrusionOk="0" h="1824" w="4122">
                    <a:moveTo>
                      <a:pt x="1609" y="1"/>
                    </a:moveTo>
                    <a:cubicBezTo>
                      <a:pt x="823" y="1"/>
                      <a:pt x="107" y="376"/>
                      <a:pt x="58" y="773"/>
                    </a:cubicBezTo>
                    <a:cubicBezTo>
                      <a:pt x="1" y="1259"/>
                      <a:pt x="773" y="1660"/>
                      <a:pt x="1689" y="1803"/>
                    </a:cubicBezTo>
                    <a:cubicBezTo>
                      <a:pt x="1779" y="1817"/>
                      <a:pt x="1872" y="1824"/>
                      <a:pt x="1966" y="1824"/>
                    </a:cubicBezTo>
                    <a:cubicBezTo>
                      <a:pt x="2826" y="1824"/>
                      <a:pt x="3792" y="1271"/>
                      <a:pt x="3921" y="859"/>
                    </a:cubicBezTo>
                    <a:cubicBezTo>
                      <a:pt x="4121" y="100"/>
                      <a:pt x="3526" y="66"/>
                      <a:pt x="2847" y="66"/>
                    </a:cubicBezTo>
                    <a:cubicBezTo>
                      <a:pt x="2780" y="66"/>
                      <a:pt x="2712" y="66"/>
                      <a:pt x="2644" y="66"/>
                    </a:cubicBezTo>
                    <a:cubicBezTo>
                      <a:pt x="2414" y="66"/>
                      <a:pt x="2182" y="62"/>
                      <a:pt x="1975" y="29"/>
                    </a:cubicBezTo>
                    <a:cubicBezTo>
                      <a:pt x="1853" y="10"/>
                      <a:pt x="1730" y="1"/>
                      <a:pt x="1609"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5959499" y="4386244"/>
                <a:ext cx="328491" cy="83747"/>
              </a:xfrm>
              <a:custGeom>
                <a:rect b="b" l="l" r="r" t="t"/>
                <a:pathLst>
                  <a:path extrusionOk="0" h="1547" w="6068">
                    <a:moveTo>
                      <a:pt x="6067" y="1"/>
                    </a:moveTo>
                    <a:lnTo>
                      <a:pt x="5438" y="58"/>
                    </a:lnTo>
                    <a:lnTo>
                      <a:pt x="4236" y="201"/>
                    </a:lnTo>
                    <a:lnTo>
                      <a:pt x="2204" y="373"/>
                    </a:lnTo>
                    <a:lnTo>
                      <a:pt x="86" y="87"/>
                    </a:lnTo>
                    <a:lnTo>
                      <a:pt x="0" y="58"/>
                    </a:lnTo>
                    <a:lnTo>
                      <a:pt x="0" y="58"/>
                    </a:lnTo>
                    <a:lnTo>
                      <a:pt x="429" y="459"/>
                    </a:lnTo>
                    <a:lnTo>
                      <a:pt x="1374" y="1117"/>
                    </a:lnTo>
                    <a:lnTo>
                      <a:pt x="3206" y="1546"/>
                    </a:lnTo>
                    <a:lnTo>
                      <a:pt x="5409" y="716"/>
                    </a:lnTo>
                    <a:lnTo>
                      <a:pt x="6067" y="1"/>
                    </a:lnTo>
                    <a:close/>
                  </a:path>
                </a:pathLst>
              </a:custGeom>
              <a:solidFill>
                <a:srgbClr val="3E1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6016829" y="4392470"/>
                <a:ext cx="229316" cy="78171"/>
              </a:xfrm>
              <a:custGeom>
                <a:rect b="b" l="l" r="r" t="t"/>
                <a:pathLst>
                  <a:path extrusionOk="0" h="1444" w="4236">
                    <a:moveTo>
                      <a:pt x="658" y="0"/>
                    </a:moveTo>
                    <a:lnTo>
                      <a:pt x="315" y="143"/>
                    </a:lnTo>
                    <a:lnTo>
                      <a:pt x="0" y="258"/>
                    </a:lnTo>
                    <a:cubicBezTo>
                      <a:pt x="0" y="458"/>
                      <a:pt x="172" y="630"/>
                      <a:pt x="372" y="630"/>
                    </a:cubicBezTo>
                    <a:cubicBezTo>
                      <a:pt x="372" y="630"/>
                      <a:pt x="346" y="946"/>
                      <a:pt x="799" y="946"/>
                    </a:cubicBezTo>
                    <a:cubicBezTo>
                      <a:pt x="818" y="946"/>
                      <a:pt x="838" y="946"/>
                      <a:pt x="859" y="945"/>
                    </a:cubicBezTo>
                    <a:lnTo>
                      <a:pt x="859" y="945"/>
                    </a:lnTo>
                    <a:cubicBezTo>
                      <a:pt x="859" y="945"/>
                      <a:pt x="830" y="1288"/>
                      <a:pt x="1116" y="1345"/>
                    </a:cubicBezTo>
                    <a:cubicBezTo>
                      <a:pt x="1116" y="1345"/>
                      <a:pt x="1495" y="1444"/>
                      <a:pt x="1761" y="1444"/>
                    </a:cubicBezTo>
                    <a:cubicBezTo>
                      <a:pt x="1876" y="1444"/>
                      <a:pt x="1969" y="1426"/>
                      <a:pt x="2003" y="1374"/>
                    </a:cubicBezTo>
                    <a:cubicBezTo>
                      <a:pt x="2003" y="1116"/>
                      <a:pt x="2003" y="859"/>
                      <a:pt x="1975" y="601"/>
                    </a:cubicBezTo>
                    <a:lnTo>
                      <a:pt x="2003" y="601"/>
                    </a:lnTo>
                    <a:cubicBezTo>
                      <a:pt x="2003" y="601"/>
                      <a:pt x="1975" y="1345"/>
                      <a:pt x="2089" y="1374"/>
                    </a:cubicBezTo>
                    <a:cubicBezTo>
                      <a:pt x="2404" y="1317"/>
                      <a:pt x="2690" y="1231"/>
                      <a:pt x="2977" y="1145"/>
                    </a:cubicBezTo>
                    <a:cubicBezTo>
                      <a:pt x="3120" y="1088"/>
                      <a:pt x="3062" y="973"/>
                      <a:pt x="3062" y="916"/>
                    </a:cubicBezTo>
                    <a:cubicBezTo>
                      <a:pt x="3053" y="897"/>
                      <a:pt x="3104" y="897"/>
                      <a:pt x="3176" y="897"/>
                    </a:cubicBezTo>
                    <a:lnTo>
                      <a:pt x="3176" y="897"/>
                    </a:lnTo>
                    <a:cubicBezTo>
                      <a:pt x="3320" y="897"/>
                      <a:pt x="3549" y="897"/>
                      <a:pt x="3549" y="744"/>
                    </a:cubicBezTo>
                    <a:cubicBezTo>
                      <a:pt x="3549" y="744"/>
                      <a:pt x="3864" y="687"/>
                      <a:pt x="3892" y="401"/>
                    </a:cubicBezTo>
                    <a:cubicBezTo>
                      <a:pt x="3892" y="401"/>
                      <a:pt x="4236" y="344"/>
                      <a:pt x="4093" y="58"/>
                    </a:cubicBezTo>
                    <a:lnTo>
                      <a:pt x="4093" y="58"/>
                    </a:lnTo>
                    <a:lnTo>
                      <a:pt x="2805" y="86"/>
                    </a:lnTo>
                    <a:lnTo>
                      <a:pt x="1689" y="401"/>
                    </a:lnTo>
                    <a:lnTo>
                      <a:pt x="658"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6030742" y="4401781"/>
                <a:ext cx="10935" cy="18622"/>
              </a:xfrm>
              <a:custGeom>
                <a:rect b="b" l="l" r="r" t="t"/>
                <a:pathLst>
                  <a:path extrusionOk="0" h="344" w="202">
                    <a:moveTo>
                      <a:pt x="1" y="0"/>
                    </a:moveTo>
                    <a:cubicBezTo>
                      <a:pt x="1" y="0"/>
                      <a:pt x="29" y="258"/>
                      <a:pt x="144" y="343"/>
                    </a:cubicBezTo>
                    <a:cubicBezTo>
                      <a:pt x="172" y="229"/>
                      <a:pt x="172" y="114"/>
                      <a:pt x="201" y="0"/>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6053966" y="4404704"/>
                <a:ext cx="20246" cy="25010"/>
              </a:xfrm>
              <a:custGeom>
                <a:rect b="b" l="l" r="r" t="t"/>
                <a:pathLst>
                  <a:path extrusionOk="0" h="462" w="374">
                    <a:moveTo>
                      <a:pt x="141" y="1"/>
                    </a:moveTo>
                    <a:cubicBezTo>
                      <a:pt x="93" y="1"/>
                      <a:pt x="45" y="10"/>
                      <a:pt x="1" y="32"/>
                    </a:cubicBezTo>
                    <a:cubicBezTo>
                      <a:pt x="1" y="32"/>
                      <a:pt x="58" y="404"/>
                      <a:pt x="201" y="461"/>
                    </a:cubicBezTo>
                    <a:cubicBezTo>
                      <a:pt x="201" y="461"/>
                      <a:pt x="173" y="146"/>
                      <a:pt x="373" y="60"/>
                    </a:cubicBezTo>
                    <a:cubicBezTo>
                      <a:pt x="302" y="25"/>
                      <a:pt x="221" y="1"/>
                      <a:pt x="141" y="1"/>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6112865" y="4389384"/>
                <a:ext cx="114712" cy="38165"/>
              </a:xfrm>
              <a:custGeom>
                <a:rect b="b" l="l" r="r" t="t"/>
                <a:pathLst>
                  <a:path extrusionOk="0" h="705" w="2119">
                    <a:moveTo>
                      <a:pt x="1632" y="0"/>
                    </a:moveTo>
                    <a:lnTo>
                      <a:pt x="859" y="115"/>
                    </a:lnTo>
                    <a:lnTo>
                      <a:pt x="1" y="458"/>
                    </a:lnTo>
                    <a:cubicBezTo>
                      <a:pt x="1" y="458"/>
                      <a:pt x="97" y="705"/>
                      <a:pt x="222" y="705"/>
                    </a:cubicBezTo>
                    <a:cubicBezTo>
                      <a:pt x="278" y="705"/>
                      <a:pt x="340" y="656"/>
                      <a:pt x="401" y="515"/>
                    </a:cubicBezTo>
                    <a:lnTo>
                      <a:pt x="945" y="229"/>
                    </a:lnTo>
                    <a:cubicBezTo>
                      <a:pt x="945" y="229"/>
                      <a:pt x="947" y="229"/>
                      <a:pt x="949" y="229"/>
                    </a:cubicBezTo>
                    <a:cubicBezTo>
                      <a:pt x="975" y="229"/>
                      <a:pt x="1100" y="252"/>
                      <a:pt x="1203" y="687"/>
                    </a:cubicBezTo>
                    <a:cubicBezTo>
                      <a:pt x="1260" y="515"/>
                      <a:pt x="1288" y="343"/>
                      <a:pt x="1260" y="172"/>
                    </a:cubicBezTo>
                    <a:lnTo>
                      <a:pt x="1517" y="172"/>
                    </a:lnTo>
                    <a:cubicBezTo>
                      <a:pt x="1632" y="258"/>
                      <a:pt x="1689" y="372"/>
                      <a:pt x="1718" y="487"/>
                    </a:cubicBezTo>
                    <a:cubicBezTo>
                      <a:pt x="1718" y="487"/>
                      <a:pt x="1746" y="458"/>
                      <a:pt x="1746" y="172"/>
                    </a:cubicBezTo>
                    <a:lnTo>
                      <a:pt x="1746" y="143"/>
                    </a:lnTo>
                    <a:lnTo>
                      <a:pt x="1975" y="200"/>
                    </a:lnTo>
                    <a:cubicBezTo>
                      <a:pt x="2032" y="258"/>
                      <a:pt x="2061" y="315"/>
                      <a:pt x="2090" y="372"/>
                    </a:cubicBezTo>
                    <a:cubicBezTo>
                      <a:pt x="2118" y="315"/>
                      <a:pt x="2118" y="258"/>
                      <a:pt x="2118" y="200"/>
                    </a:cubicBezTo>
                    <a:lnTo>
                      <a:pt x="1632" y="0"/>
                    </a:ln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5961015" y="4384728"/>
                <a:ext cx="330061" cy="119476"/>
              </a:xfrm>
              <a:custGeom>
                <a:rect b="b" l="l" r="r" t="t"/>
                <a:pathLst>
                  <a:path extrusionOk="0" h="2207" w="6097">
                    <a:moveTo>
                      <a:pt x="6097" y="0"/>
                    </a:moveTo>
                    <a:lnTo>
                      <a:pt x="6097" y="0"/>
                    </a:lnTo>
                    <a:cubicBezTo>
                      <a:pt x="5176" y="742"/>
                      <a:pt x="4005" y="1163"/>
                      <a:pt x="2827" y="1163"/>
                    </a:cubicBezTo>
                    <a:cubicBezTo>
                      <a:pt x="2686" y="1163"/>
                      <a:pt x="2545" y="1157"/>
                      <a:pt x="2405" y="1145"/>
                    </a:cubicBezTo>
                    <a:cubicBezTo>
                      <a:pt x="1575" y="1030"/>
                      <a:pt x="802" y="687"/>
                      <a:pt x="144" y="201"/>
                    </a:cubicBezTo>
                    <a:lnTo>
                      <a:pt x="1" y="86"/>
                    </a:lnTo>
                    <a:lnTo>
                      <a:pt x="1" y="86"/>
                    </a:lnTo>
                    <a:cubicBezTo>
                      <a:pt x="527" y="1387"/>
                      <a:pt x="1535" y="2207"/>
                      <a:pt x="2896" y="2207"/>
                    </a:cubicBezTo>
                    <a:cubicBezTo>
                      <a:pt x="2942" y="2207"/>
                      <a:pt x="2988" y="2206"/>
                      <a:pt x="3034" y="2204"/>
                    </a:cubicBezTo>
                    <a:cubicBezTo>
                      <a:pt x="4837" y="2147"/>
                      <a:pt x="5410" y="1059"/>
                      <a:pt x="5868" y="315"/>
                    </a:cubicBezTo>
                    <a:cubicBezTo>
                      <a:pt x="5925" y="229"/>
                      <a:pt x="6097" y="0"/>
                      <a:pt x="6097" y="0"/>
                    </a:cubicBezTo>
                    <a:close/>
                  </a:path>
                </a:pathLst>
              </a:custGeom>
              <a:solidFill>
                <a:srgbClr val="EB6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5959499" y="4380019"/>
                <a:ext cx="331577" cy="43849"/>
              </a:xfrm>
              <a:custGeom>
                <a:rect b="b" l="l" r="r" t="t"/>
                <a:pathLst>
                  <a:path extrusionOk="0" h="810" w="6125">
                    <a:moveTo>
                      <a:pt x="4121" y="1"/>
                    </a:moveTo>
                    <a:cubicBezTo>
                      <a:pt x="3250" y="1"/>
                      <a:pt x="2977" y="316"/>
                      <a:pt x="2977" y="316"/>
                    </a:cubicBezTo>
                    <a:cubicBezTo>
                      <a:pt x="2977" y="316"/>
                      <a:pt x="2678" y="17"/>
                      <a:pt x="1956" y="17"/>
                    </a:cubicBezTo>
                    <a:cubicBezTo>
                      <a:pt x="1872" y="17"/>
                      <a:pt x="1783" y="21"/>
                      <a:pt x="1689" y="30"/>
                    </a:cubicBezTo>
                    <a:lnTo>
                      <a:pt x="0" y="173"/>
                    </a:lnTo>
                    <a:cubicBezTo>
                      <a:pt x="0" y="173"/>
                      <a:pt x="1139" y="810"/>
                      <a:pt x="2896" y="810"/>
                    </a:cubicBezTo>
                    <a:cubicBezTo>
                      <a:pt x="3825" y="810"/>
                      <a:pt x="4927" y="632"/>
                      <a:pt x="6125" y="87"/>
                    </a:cubicBezTo>
                    <a:lnTo>
                      <a:pt x="6125" y="87"/>
                    </a:lnTo>
                    <a:cubicBezTo>
                      <a:pt x="6125" y="87"/>
                      <a:pt x="6048" y="113"/>
                      <a:pt x="5774" y="113"/>
                    </a:cubicBezTo>
                    <a:cubicBezTo>
                      <a:pt x="5546" y="113"/>
                      <a:pt x="5180" y="95"/>
                      <a:pt x="4608" y="30"/>
                    </a:cubicBezTo>
                    <a:cubicBezTo>
                      <a:pt x="4428" y="10"/>
                      <a:pt x="4266" y="1"/>
                      <a:pt x="4121" y="1"/>
                    </a:cubicBezTo>
                    <a:close/>
                  </a:path>
                </a:pathLst>
              </a:custGeom>
              <a:solidFill>
                <a:srgbClr val="D25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5750320" y="3947801"/>
                <a:ext cx="308353" cy="291300"/>
              </a:xfrm>
              <a:custGeom>
                <a:rect b="b" l="l" r="r" t="t"/>
                <a:pathLst>
                  <a:path extrusionOk="0" h="5381" w="5696">
                    <a:moveTo>
                      <a:pt x="2576" y="1"/>
                    </a:moveTo>
                    <a:cubicBezTo>
                      <a:pt x="1002" y="1"/>
                      <a:pt x="1" y="974"/>
                      <a:pt x="1" y="2576"/>
                    </a:cubicBezTo>
                    <a:cubicBezTo>
                      <a:pt x="1" y="4150"/>
                      <a:pt x="1117" y="5381"/>
                      <a:pt x="2691" y="5381"/>
                    </a:cubicBezTo>
                    <a:cubicBezTo>
                      <a:pt x="4265" y="5381"/>
                      <a:pt x="5696" y="4150"/>
                      <a:pt x="5696" y="2576"/>
                    </a:cubicBezTo>
                    <a:cubicBezTo>
                      <a:pt x="5696" y="974"/>
                      <a:pt x="4150" y="1"/>
                      <a:pt x="2576"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5762717" y="3960198"/>
                <a:ext cx="283559" cy="268077"/>
              </a:xfrm>
              <a:custGeom>
                <a:rect b="b" l="l" r="r" t="t"/>
                <a:pathLst>
                  <a:path extrusionOk="0" h="4952" w="5238">
                    <a:moveTo>
                      <a:pt x="2347" y="1"/>
                    </a:moveTo>
                    <a:cubicBezTo>
                      <a:pt x="916" y="1"/>
                      <a:pt x="1" y="888"/>
                      <a:pt x="1" y="2347"/>
                    </a:cubicBezTo>
                    <a:cubicBezTo>
                      <a:pt x="1" y="3807"/>
                      <a:pt x="1031" y="4952"/>
                      <a:pt x="2462" y="4952"/>
                    </a:cubicBezTo>
                    <a:cubicBezTo>
                      <a:pt x="3921" y="4952"/>
                      <a:pt x="5238" y="3807"/>
                      <a:pt x="5238" y="2347"/>
                    </a:cubicBezTo>
                    <a:cubicBezTo>
                      <a:pt x="5238" y="888"/>
                      <a:pt x="3807" y="1"/>
                      <a:pt x="234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5756546" y="3971729"/>
                <a:ext cx="291300" cy="238844"/>
              </a:xfrm>
              <a:custGeom>
                <a:rect b="b" l="l" r="r" t="t"/>
                <a:pathLst>
                  <a:path extrusionOk="0" h="4412" w="5381">
                    <a:moveTo>
                      <a:pt x="2707" y="1"/>
                    </a:moveTo>
                    <a:cubicBezTo>
                      <a:pt x="2378" y="1"/>
                      <a:pt x="2041" y="70"/>
                      <a:pt x="1717" y="217"/>
                    </a:cubicBezTo>
                    <a:cubicBezTo>
                      <a:pt x="544" y="732"/>
                      <a:pt x="0" y="2134"/>
                      <a:pt x="544" y="3308"/>
                    </a:cubicBezTo>
                    <a:cubicBezTo>
                      <a:pt x="892" y="4076"/>
                      <a:pt x="1684" y="4412"/>
                      <a:pt x="2517" y="4412"/>
                    </a:cubicBezTo>
                    <a:cubicBezTo>
                      <a:pt x="2986" y="4412"/>
                      <a:pt x="3469" y="4305"/>
                      <a:pt x="3892" y="4109"/>
                    </a:cubicBezTo>
                    <a:cubicBezTo>
                      <a:pt x="5066" y="3594"/>
                      <a:pt x="5380" y="2592"/>
                      <a:pt x="4837" y="1390"/>
                    </a:cubicBezTo>
                    <a:cubicBezTo>
                      <a:pt x="4440" y="512"/>
                      <a:pt x="3599" y="1"/>
                      <a:pt x="2707"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5872720" y="4026839"/>
                <a:ext cx="55813" cy="40331"/>
              </a:xfrm>
              <a:custGeom>
                <a:rect b="b" l="l" r="r" t="t"/>
                <a:pathLst>
                  <a:path extrusionOk="0" h="745" w="1031">
                    <a:moveTo>
                      <a:pt x="516" y="0"/>
                    </a:moveTo>
                    <a:cubicBezTo>
                      <a:pt x="229" y="0"/>
                      <a:pt x="1" y="115"/>
                      <a:pt x="1" y="258"/>
                    </a:cubicBezTo>
                    <a:cubicBezTo>
                      <a:pt x="1" y="401"/>
                      <a:pt x="144" y="744"/>
                      <a:pt x="430" y="744"/>
                    </a:cubicBezTo>
                    <a:cubicBezTo>
                      <a:pt x="716" y="716"/>
                      <a:pt x="945" y="515"/>
                      <a:pt x="1031" y="258"/>
                    </a:cubicBezTo>
                    <a:cubicBezTo>
                      <a:pt x="1031" y="115"/>
                      <a:pt x="802" y="0"/>
                      <a:pt x="516"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5841755" y="4060890"/>
                <a:ext cx="43416" cy="44986"/>
              </a:xfrm>
              <a:custGeom>
                <a:rect b="b" l="l" r="r" t="t"/>
                <a:pathLst>
                  <a:path extrusionOk="0" h="831" w="802">
                    <a:moveTo>
                      <a:pt x="315" y="1"/>
                    </a:moveTo>
                    <a:cubicBezTo>
                      <a:pt x="200" y="1"/>
                      <a:pt x="57" y="172"/>
                      <a:pt x="29" y="373"/>
                    </a:cubicBezTo>
                    <a:cubicBezTo>
                      <a:pt x="0" y="602"/>
                      <a:pt x="86" y="802"/>
                      <a:pt x="229" y="831"/>
                    </a:cubicBezTo>
                    <a:cubicBezTo>
                      <a:pt x="372" y="831"/>
                      <a:pt x="744" y="773"/>
                      <a:pt x="773" y="545"/>
                    </a:cubicBezTo>
                    <a:cubicBezTo>
                      <a:pt x="801" y="316"/>
                      <a:pt x="458" y="1"/>
                      <a:pt x="31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5872720" y="4100788"/>
                <a:ext cx="55813" cy="41143"/>
              </a:xfrm>
              <a:custGeom>
                <a:rect b="b" l="l" r="r" t="t"/>
                <a:pathLst>
                  <a:path extrusionOk="0" h="760" w="1031">
                    <a:moveTo>
                      <a:pt x="556" y="1"/>
                    </a:moveTo>
                    <a:cubicBezTo>
                      <a:pt x="533" y="1"/>
                      <a:pt x="510" y="3"/>
                      <a:pt x="487" y="8"/>
                    </a:cubicBezTo>
                    <a:cubicBezTo>
                      <a:pt x="229" y="94"/>
                      <a:pt x="29" y="323"/>
                      <a:pt x="1" y="580"/>
                    </a:cubicBezTo>
                    <a:cubicBezTo>
                      <a:pt x="24" y="700"/>
                      <a:pt x="187" y="759"/>
                      <a:pt x="407" y="759"/>
                    </a:cubicBezTo>
                    <a:cubicBezTo>
                      <a:pt x="450" y="759"/>
                      <a:pt x="497" y="757"/>
                      <a:pt x="544" y="752"/>
                    </a:cubicBezTo>
                    <a:cubicBezTo>
                      <a:pt x="830" y="695"/>
                      <a:pt x="1031" y="552"/>
                      <a:pt x="1002" y="409"/>
                    </a:cubicBezTo>
                    <a:cubicBezTo>
                      <a:pt x="976" y="277"/>
                      <a:pt x="805" y="1"/>
                      <a:pt x="556"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5917653" y="4062189"/>
                <a:ext cx="41900" cy="45419"/>
              </a:xfrm>
              <a:custGeom>
                <a:rect b="b" l="l" r="r" t="t"/>
                <a:pathLst>
                  <a:path extrusionOk="0" h="839" w="774">
                    <a:moveTo>
                      <a:pt x="511" y="0"/>
                    </a:moveTo>
                    <a:cubicBezTo>
                      <a:pt x="343" y="0"/>
                      <a:pt x="54" y="91"/>
                      <a:pt x="29" y="292"/>
                    </a:cubicBezTo>
                    <a:cubicBezTo>
                      <a:pt x="0" y="549"/>
                      <a:pt x="315" y="835"/>
                      <a:pt x="458" y="835"/>
                    </a:cubicBezTo>
                    <a:cubicBezTo>
                      <a:pt x="469" y="837"/>
                      <a:pt x="479" y="838"/>
                      <a:pt x="489" y="838"/>
                    </a:cubicBezTo>
                    <a:cubicBezTo>
                      <a:pt x="618" y="838"/>
                      <a:pt x="718" y="675"/>
                      <a:pt x="745" y="463"/>
                    </a:cubicBezTo>
                    <a:cubicBezTo>
                      <a:pt x="773" y="206"/>
                      <a:pt x="687" y="5"/>
                      <a:pt x="573" y="5"/>
                    </a:cubicBezTo>
                    <a:cubicBezTo>
                      <a:pt x="555" y="2"/>
                      <a:pt x="534" y="0"/>
                      <a:pt x="511"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5882032" y="4116704"/>
                <a:ext cx="15537" cy="18622"/>
              </a:xfrm>
              <a:custGeom>
                <a:rect b="b" l="l" r="r" t="t"/>
                <a:pathLst>
                  <a:path extrusionOk="0" h="344" w="287">
                    <a:moveTo>
                      <a:pt x="143" y="0"/>
                    </a:moveTo>
                    <a:cubicBezTo>
                      <a:pt x="57" y="0"/>
                      <a:pt x="0" y="200"/>
                      <a:pt x="0" y="258"/>
                    </a:cubicBezTo>
                    <a:cubicBezTo>
                      <a:pt x="0" y="315"/>
                      <a:pt x="57" y="343"/>
                      <a:pt x="143" y="343"/>
                    </a:cubicBezTo>
                    <a:cubicBezTo>
                      <a:pt x="229" y="343"/>
                      <a:pt x="286" y="315"/>
                      <a:pt x="286" y="258"/>
                    </a:cubicBezTo>
                    <a:cubicBezTo>
                      <a:pt x="286" y="200"/>
                      <a:pt x="201" y="0"/>
                      <a:pt x="14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6156228" y="3935567"/>
                <a:ext cx="340942" cy="290921"/>
              </a:xfrm>
              <a:custGeom>
                <a:rect b="b" l="l" r="r" t="t"/>
                <a:pathLst>
                  <a:path extrusionOk="0" h="5374" w="6298">
                    <a:moveTo>
                      <a:pt x="3305" y="1"/>
                    </a:moveTo>
                    <a:cubicBezTo>
                      <a:pt x="3086" y="1"/>
                      <a:pt x="2862" y="28"/>
                      <a:pt x="2634" y="83"/>
                    </a:cubicBezTo>
                    <a:cubicBezTo>
                      <a:pt x="1117" y="456"/>
                      <a:pt x="1" y="2001"/>
                      <a:pt x="402" y="3518"/>
                    </a:cubicBezTo>
                    <a:cubicBezTo>
                      <a:pt x="700" y="4760"/>
                      <a:pt x="1887" y="5373"/>
                      <a:pt x="3128" y="5373"/>
                    </a:cubicBezTo>
                    <a:cubicBezTo>
                      <a:pt x="3432" y="5373"/>
                      <a:pt x="3738" y="5337"/>
                      <a:pt x="4036" y="5264"/>
                    </a:cubicBezTo>
                    <a:cubicBezTo>
                      <a:pt x="5553" y="4892"/>
                      <a:pt x="6297" y="3718"/>
                      <a:pt x="5925" y="2173"/>
                    </a:cubicBezTo>
                    <a:cubicBezTo>
                      <a:pt x="5585" y="859"/>
                      <a:pt x="4541" y="1"/>
                      <a:pt x="3305"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6168625" y="3946881"/>
                <a:ext cx="316148" cy="268943"/>
              </a:xfrm>
              <a:custGeom>
                <a:rect b="b" l="l" r="r" t="t"/>
                <a:pathLst>
                  <a:path extrusionOk="0" h="4968" w="5840">
                    <a:moveTo>
                      <a:pt x="3033" y="1"/>
                    </a:moveTo>
                    <a:cubicBezTo>
                      <a:pt x="2835" y="1"/>
                      <a:pt x="2634" y="25"/>
                      <a:pt x="2433" y="75"/>
                    </a:cubicBezTo>
                    <a:cubicBezTo>
                      <a:pt x="1031" y="418"/>
                      <a:pt x="1" y="1821"/>
                      <a:pt x="373" y="3252"/>
                    </a:cubicBezTo>
                    <a:cubicBezTo>
                      <a:pt x="646" y="4391"/>
                      <a:pt x="1718" y="4968"/>
                      <a:pt x="2851" y="4968"/>
                    </a:cubicBezTo>
                    <a:cubicBezTo>
                      <a:pt x="3141" y="4968"/>
                      <a:pt x="3436" y="4930"/>
                      <a:pt x="3721" y="4854"/>
                    </a:cubicBezTo>
                    <a:cubicBezTo>
                      <a:pt x="5152" y="4511"/>
                      <a:pt x="5839" y="3423"/>
                      <a:pt x="5467" y="1992"/>
                    </a:cubicBezTo>
                    <a:cubicBezTo>
                      <a:pt x="5247" y="819"/>
                      <a:pt x="4192" y="1"/>
                      <a:pt x="3033"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6182592" y="3962851"/>
                <a:ext cx="286645" cy="241550"/>
              </a:xfrm>
              <a:custGeom>
                <a:rect b="b" l="l" r="r" t="t"/>
                <a:pathLst>
                  <a:path extrusionOk="0" h="4462" w="5295">
                    <a:moveTo>
                      <a:pt x="3023" y="0"/>
                    </a:moveTo>
                    <a:cubicBezTo>
                      <a:pt x="2346" y="0"/>
                      <a:pt x="1619" y="276"/>
                      <a:pt x="1059" y="696"/>
                    </a:cubicBezTo>
                    <a:cubicBezTo>
                      <a:pt x="29" y="1497"/>
                      <a:pt x="0" y="2527"/>
                      <a:pt x="802" y="3558"/>
                    </a:cubicBezTo>
                    <a:cubicBezTo>
                      <a:pt x="1265" y="4153"/>
                      <a:pt x="1947" y="4461"/>
                      <a:pt x="2640" y="4461"/>
                    </a:cubicBezTo>
                    <a:cubicBezTo>
                      <a:pt x="3146" y="4461"/>
                      <a:pt x="3658" y="4297"/>
                      <a:pt x="4093" y="3958"/>
                    </a:cubicBezTo>
                    <a:cubicBezTo>
                      <a:pt x="5123" y="3157"/>
                      <a:pt x="5295" y="1697"/>
                      <a:pt x="4494" y="667"/>
                    </a:cubicBezTo>
                    <a:cubicBezTo>
                      <a:pt x="4127" y="196"/>
                      <a:pt x="3593" y="0"/>
                      <a:pt x="302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6314249" y="4106581"/>
                <a:ext cx="55867" cy="41088"/>
              </a:xfrm>
              <a:custGeom>
                <a:rect b="b" l="l" r="r" t="t"/>
                <a:pathLst>
                  <a:path extrusionOk="0" h="759" w="1032">
                    <a:moveTo>
                      <a:pt x="557" y="1"/>
                    </a:moveTo>
                    <a:cubicBezTo>
                      <a:pt x="525" y="1"/>
                      <a:pt x="493" y="5"/>
                      <a:pt x="459" y="15"/>
                    </a:cubicBezTo>
                    <a:cubicBezTo>
                      <a:pt x="201" y="101"/>
                      <a:pt x="30" y="330"/>
                      <a:pt x="1" y="616"/>
                    </a:cubicBezTo>
                    <a:cubicBezTo>
                      <a:pt x="21" y="714"/>
                      <a:pt x="147" y="758"/>
                      <a:pt x="317" y="758"/>
                    </a:cubicBezTo>
                    <a:cubicBezTo>
                      <a:pt x="395" y="758"/>
                      <a:pt x="483" y="749"/>
                      <a:pt x="573" y="731"/>
                    </a:cubicBezTo>
                    <a:cubicBezTo>
                      <a:pt x="831" y="645"/>
                      <a:pt x="1031" y="473"/>
                      <a:pt x="1003" y="359"/>
                    </a:cubicBezTo>
                    <a:cubicBezTo>
                      <a:pt x="977" y="258"/>
                      <a:pt x="796" y="1"/>
                      <a:pt x="55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6345268" y="4059374"/>
                <a:ext cx="43416" cy="43416"/>
              </a:xfrm>
              <a:custGeom>
                <a:rect b="b" l="l" r="r" t="t"/>
                <a:pathLst>
                  <a:path extrusionOk="0" h="802" w="802">
                    <a:moveTo>
                      <a:pt x="487" y="0"/>
                    </a:moveTo>
                    <a:cubicBezTo>
                      <a:pt x="344" y="29"/>
                      <a:pt x="0" y="200"/>
                      <a:pt x="29" y="401"/>
                    </a:cubicBezTo>
                    <a:cubicBezTo>
                      <a:pt x="58" y="630"/>
                      <a:pt x="430" y="801"/>
                      <a:pt x="573" y="801"/>
                    </a:cubicBezTo>
                    <a:cubicBezTo>
                      <a:pt x="716" y="801"/>
                      <a:pt x="802" y="573"/>
                      <a:pt x="773" y="372"/>
                    </a:cubicBezTo>
                    <a:cubicBezTo>
                      <a:pt x="744" y="143"/>
                      <a:pt x="601" y="0"/>
                      <a:pt x="487"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6292595" y="4032144"/>
                <a:ext cx="55813" cy="44282"/>
              </a:xfrm>
              <a:custGeom>
                <a:rect b="b" l="l" r="r" t="t"/>
                <a:pathLst>
                  <a:path extrusionOk="0" h="818" w="1031">
                    <a:moveTo>
                      <a:pt x="735" y="1"/>
                    </a:moveTo>
                    <a:cubicBezTo>
                      <a:pt x="632" y="1"/>
                      <a:pt x="514" y="24"/>
                      <a:pt x="401" y="74"/>
                    </a:cubicBezTo>
                    <a:cubicBezTo>
                      <a:pt x="172" y="188"/>
                      <a:pt x="0" y="389"/>
                      <a:pt x="58" y="503"/>
                    </a:cubicBezTo>
                    <a:cubicBezTo>
                      <a:pt x="105" y="621"/>
                      <a:pt x="309" y="818"/>
                      <a:pt x="523" y="818"/>
                    </a:cubicBezTo>
                    <a:cubicBezTo>
                      <a:pt x="568" y="818"/>
                      <a:pt x="614" y="809"/>
                      <a:pt x="659" y="789"/>
                    </a:cubicBezTo>
                    <a:cubicBezTo>
                      <a:pt x="888" y="646"/>
                      <a:pt x="1031" y="360"/>
                      <a:pt x="1002" y="102"/>
                    </a:cubicBezTo>
                    <a:cubicBezTo>
                      <a:pt x="970" y="38"/>
                      <a:pt x="866" y="1"/>
                      <a:pt x="73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6272456" y="4077943"/>
                <a:ext cx="43416" cy="46664"/>
              </a:xfrm>
              <a:custGeom>
                <a:rect b="b" l="l" r="r" t="t"/>
                <a:pathLst>
                  <a:path extrusionOk="0" h="862" w="802">
                    <a:moveTo>
                      <a:pt x="229" y="1"/>
                    </a:moveTo>
                    <a:cubicBezTo>
                      <a:pt x="86" y="29"/>
                      <a:pt x="0" y="230"/>
                      <a:pt x="29" y="458"/>
                    </a:cubicBezTo>
                    <a:cubicBezTo>
                      <a:pt x="56" y="673"/>
                      <a:pt x="158" y="862"/>
                      <a:pt x="288" y="862"/>
                    </a:cubicBezTo>
                    <a:cubicBezTo>
                      <a:pt x="297" y="862"/>
                      <a:pt x="306" y="861"/>
                      <a:pt x="315" y="859"/>
                    </a:cubicBezTo>
                    <a:cubicBezTo>
                      <a:pt x="458" y="831"/>
                      <a:pt x="802" y="659"/>
                      <a:pt x="773" y="430"/>
                    </a:cubicBezTo>
                    <a:cubicBezTo>
                      <a:pt x="744" y="201"/>
                      <a:pt x="372" y="1"/>
                      <a:pt x="229"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6323560" y="4038586"/>
                <a:ext cx="15537" cy="19272"/>
              </a:xfrm>
              <a:custGeom>
                <a:rect b="b" l="l" r="r" t="t"/>
                <a:pathLst>
                  <a:path extrusionOk="0" h="356" w="287">
                    <a:moveTo>
                      <a:pt x="166" y="1"/>
                    </a:moveTo>
                    <a:cubicBezTo>
                      <a:pt x="148" y="1"/>
                      <a:pt x="131" y="4"/>
                      <a:pt x="115" y="12"/>
                    </a:cubicBezTo>
                    <a:cubicBezTo>
                      <a:pt x="29" y="12"/>
                      <a:pt x="1" y="69"/>
                      <a:pt x="1" y="127"/>
                    </a:cubicBezTo>
                    <a:cubicBezTo>
                      <a:pt x="1" y="184"/>
                      <a:pt x="144" y="356"/>
                      <a:pt x="201" y="356"/>
                    </a:cubicBezTo>
                    <a:cubicBezTo>
                      <a:pt x="287" y="327"/>
                      <a:pt x="287" y="127"/>
                      <a:pt x="287" y="69"/>
                    </a:cubicBezTo>
                    <a:cubicBezTo>
                      <a:pt x="266" y="27"/>
                      <a:pt x="214" y="1"/>
                      <a:pt x="166"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5689905" y="3718484"/>
                <a:ext cx="695689" cy="319234"/>
              </a:xfrm>
              <a:custGeom>
                <a:rect b="b" l="l" r="r" t="t"/>
                <a:pathLst>
                  <a:path extrusionOk="0" h="5897" w="12851">
                    <a:moveTo>
                      <a:pt x="11477" y="1"/>
                    </a:moveTo>
                    <a:lnTo>
                      <a:pt x="4751" y="344"/>
                    </a:lnTo>
                    <a:lnTo>
                      <a:pt x="0" y="4666"/>
                    </a:lnTo>
                    <a:lnTo>
                      <a:pt x="344" y="5896"/>
                    </a:lnTo>
                    <a:cubicBezTo>
                      <a:pt x="888" y="4694"/>
                      <a:pt x="3263" y="1918"/>
                      <a:pt x="6297" y="1203"/>
                    </a:cubicBezTo>
                    <a:cubicBezTo>
                      <a:pt x="8085" y="845"/>
                      <a:pt x="9914" y="666"/>
                      <a:pt x="11749" y="666"/>
                    </a:cubicBezTo>
                    <a:cubicBezTo>
                      <a:pt x="12116" y="666"/>
                      <a:pt x="12483" y="673"/>
                      <a:pt x="12850" y="688"/>
                    </a:cubicBezTo>
                    <a:lnTo>
                      <a:pt x="11477" y="1"/>
                    </a:ln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5547367" y="3000377"/>
                <a:ext cx="827399" cy="606041"/>
              </a:xfrm>
              <a:custGeom>
                <a:rect b="b" l="l" r="r" t="t"/>
                <a:pathLst>
                  <a:path extrusionOk="0" h="11195" w="15284">
                    <a:moveTo>
                      <a:pt x="10668" y="1"/>
                    </a:moveTo>
                    <a:cubicBezTo>
                      <a:pt x="9345" y="1"/>
                      <a:pt x="7814" y="294"/>
                      <a:pt x="6268" y="902"/>
                    </a:cubicBezTo>
                    <a:cubicBezTo>
                      <a:pt x="2519" y="2362"/>
                      <a:pt x="0" y="8572"/>
                      <a:pt x="773" y="10547"/>
                    </a:cubicBezTo>
                    <a:cubicBezTo>
                      <a:pt x="953" y="11006"/>
                      <a:pt x="1293" y="11195"/>
                      <a:pt x="1758" y="11195"/>
                    </a:cubicBezTo>
                    <a:cubicBezTo>
                      <a:pt x="3291" y="11195"/>
                      <a:pt x="6173" y="9142"/>
                      <a:pt x="9073" y="8000"/>
                    </a:cubicBezTo>
                    <a:cubicBezTo>
                      <a:pt x="12851" y="6512"/>
                      <a:pt x="15283" y="3736"/>
                      <a:pt x="14510" y="1761"/>
                    </a:cubicBezTo>
                    <a:cubicBezTo>
                      <a:pt x="14054" y="611"/>
                      <a:pt x="12578" y="1"/>
                      <a:pt x="10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5424966" y="3011259"/>
                <a:ext cx="1361874" cy="1348719"/>
              </a:xfrm>
              <a:custGeom>
                <a:rect b="b" l="l" r="r" t="t"/>
                <a:pathLst>
                  <a:path extrusionOk="0" h="24914" w="25157">
                    <a:moveTo>
                      <a:pt x="14504" y="1"/>
                    </a:moveTo>
                    <a:cubicBezTo>
                      <a:pt x="12347" y="1"/>
                      <a:pt x="8425" y="1004"/>
                      <a:pt x="7613" y="5137"/>
                    </a:cubicBezTo>
                    <a:lnTo>
                      <a:pt x="7585" y="5137"/>
                    </a:lnTo>
                    <a:cubicBezTo>
                      <a:pt x="7585" y="5137"/>
                      <a:pt x="1317" y="7370"/>
                      <a:pt x="2748" y="16871"/>
                    </a:cubicBezTo>
                    <a:cubicBezTo>
                      <a:pt x="2805" y="16871"/>
                      <a:pt x="1" y="20277"/>
                      <a:pt x="4894" y="24913"/>
                    </a:cubicBezTo>
                    <a:cubicBezTo>
                      <a:pt x="4894" y="24913"/>
                      <a:pt x="2147" y="19705"/>
                      <a:pt x="7756" y="15240"/>
                    </a:cubicBezTo>
                    <a:cubicBezTo>
                      <a:pt x="9624" y="13763"/>
                      <a:pt x="11237" y="13390"/>
                      <a:pt x="12715" y="13390"/>
                    </a:cubicBezTo>
                    <a:cubicBezTo>
                      <a:pt x="14225" y="13390"/>
                      <a:pt x="15594" y="13780"/>
                      <a:pt x="16947" y="13780"/>
                    </a:cubicBezTo>
                    <a:cubicBezTo>
                      <a:pt x="18248" y="13780"/>
                      <a:pt x="19536" y="13419"/>
                      <a:pt x="20921" y="12006"/>
                    </a:cubicBezTo>
                    <a:cubicBezTo>
                      <a:pt x="25157" y="7685"/>
                      <a:pt x="23039" y="5595"/>
                      <a:pt x="21293" y="5481"/>
                    </a:cubicBezTo>
                    <a:cubicBezTo>
                      <a:pt x="21293" y="5481"/>
                      <a:pt x="22205" y="1976"/>
                      <a:pt x="18917" y="1976"/>
                    </a:cubicBezTo>
                    <a:cubicBezTo>
                      <a:pt x="18567" y="1976"/>
                      <a:pt x="18168" y="2015"/>
                      <a:pt x="17716" y="2104"/>
                    </a:cubicBezTo>
                    <a:cubicBezTo>
                      <a:pt x="17716" y="2104"/>
                      <a:pt x="18374" y="616"/>
                      <a:pt x="15398" y="72"/>
                    </a:cubicBezTo>
                    <a:cubicBezTo>
                      <a:pt x="15161" y="28"/>
                      <a:pt x="14856" y="1"/>
                      <a:pt x="145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5916083" y="3137286"/>
                <a:ext cx="416840" cy="139506"/>
              </a:xfrm>
              <a:custGeom>
                <a:rect b="b" l="l" r="r" t="t"/>
                <a:pathLst>
                  <a:path extrusionOk="0" h="2577" w="7700">
                    <a:moveTo>
                      <a:pt x="7293" y="0"/>
                    </a:moveTo>
                    <a:cubicBezTo>
                      <a:pt x="6742" y="0"/>
                      <a:pt x="5591" y="207"/>
                      <a:pt x="4151" y="520"/>
                    </a:cubicBezTo>
                    <a:cubicBezTo>
                      <a:pt x="2176" y="978"/>
                      <a:pt x="1" y="2351"/>
                      <a:pt x="87" y="2552"/>
                    </a:cubicBezTo>
                    <a:cubicBezTo>
                      <a:pt x="91" y="2569"/>
                      <a:pt x="116" y="2577"/>
                      <a:pt x="160" y="2577"/>
                    </a:cubicBezTo>
                    <a:cubicBezTo>
                      <a:pt x="708" y="2577"/>
                      <a:pt x="4127" y="1341"/>
                      <a:pt x="4551" y="1235"/>
                    </a:cubicBezTo>
                    <a:cubicBezTo>
                      <a:pt x="4981" y="1121"/>
                      <a:pt x="7699" y="320"/>
                      <a:pt x="7642" y="91"/>
                    </a:cubicBezTo>
                    <a:cubicBezTo>
                      <a:pt x="7619" y="29"/>
                      <a:pt x="7497" y="0"/>
                      <a:pt x="7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5616227" y="3344624"/>
                <a:ext cx="899507" cy="541621"/>
              </a:xfrm>
              <a:custGeom>
                <a:rect b="b" l="l" r="r" t="t"/>
                <a:pathLst>
                  <a:path extrusionOk="0" h="10005" w="16616">
                    <a:moveTo>
                      <a:pt x="16501" y="1"/>
                    </a:moveTo>
                    <a:cubicBezTo>
                      <a:pt x="15958" y="1"/>
                      <a:pt x="8036" y="3131"/>
                      <a:pt x="6341" y="4131"/>
                    </a:cubicBezTo>
                    <a:cubicBezTo>
                      <a:pt x="1" y="7952"/>
                      <a:pt x="196" y="10005"/>
                      <a:pt x="371" y="10005"/>
                    </a:cubicBezTo>
                    <a:cubicBezTo>
                      <a:pt x="377" y="10005"/>
                      <a:pt x="383" y="10002"/>
                      <a:pt x="388" y="9998"/>
                    </a:cubicBezTo>
                    <a:cubicBezTo>
                      <a:pt x="5626" y="5361"/>
                      <a:pt x="7343" y="4875"/>
                      <a:pt x="7772" y="4675"/>
                    </a:cubicBezTo>
                    <a:cubicBezTo>
                      <a:pt x="8173" y="4503"/>
                      <a:pt x="16615" y="210"/>
                      <a:pt x="16530" y="10"/>
                    </a:cubicBezTo>
                    <a:cubicBezTo>
                      <a:pt x="16527" y="4"/>
                      <a:pt x="16517" y="1"/>
                      <a:pt x="16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6199049" y="3405527"/>
                <a:ext cx="431348" cy="215187"/>
              </a:xfrm>
              <a:custGeom>
                <a:rect b="b" l="l" r="r" t="t"/>
                <a:pathLst>
                  <a:path extrusionOk="0" h="3975" w="7968">
                    <a:moveTo>
                      <a:pt x="6562" y="170"/>
                    </a:moveTo>
                    <a:cubicBezTo>
                      <a:pt x="5935" y="170"/>
                      <a:pt x="237" y="2253"/>
                      <a:pt x="97" y="3263"/>
                    </a:cubicBezTo>
                    <a:cubicBezTo>
                      <a:pt x="0" y="3827"/>
                      <a:pt x="1764" y="3974"/>
                      <a:pt x="3400" y="3974"/>
                    </a:cubicBezTo>
                    <a:cubicBezTo>
                      <a:pt x="4670" y="3974"/>
                      <a:pt x="5862" y="3886"/>
                      <a:pt x="6050" y="3836"/>
                    </a:cubicBezTo>
                    <a:cubicBezTo>
                      <a:pt x="6880" y="3664"/>
                      <a:pt x="7653" y="2033"/>
                      <a:pt x="7824" y="1031"/>
                    </a:cubicBezTo>
                    <a:cubicBezTo>
                      <a:pt x="7967" y="1"/>
                      <a:pt x="7023" y="230"/>
                      <a:pt x="6594" y="173"/>
                    </a:cubicBezTo>
                    <a:cubicBezTo>
                      <a:pt x="6585" y="171"/>
                      <a:pt x="6575" y="170"/>
                      <a:pt x="6562" y="17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6102038" y="3163271"/>
                <a:ext cx="427667" cy="197376"/>
              </a:xfrm>
              <a:custGeom>
                <a:rect b="b" l="l" r="r" t="t"/>
                <a:pathLst>
                  <a:path extrusionOk="0" h="3646" w="7900">
                    <a:moveTo>
                      <a:pt x="6417" y="1"/>
                    </a:moveTo>
                    <a:cubicBezTo>
                      <a:pt x="6265" y="1"/>
                      <a:pt x="6108" y="22"/>
                      <a:pt x="5953" y="68"/>
                    </a:cubicBezTo>
                    <a:cubicBezTo>
                      <a:pt x="5152" y="269"/>
                      <a:pt x="0" y="2787"/>
                      <a:pt x="172" y="3474"/>
                    </a:cubicBezTo>
                    <a:cubicBezTo>
                      <a:pt x="209" y="3595"/>
                      <a:pt x="425" y="3646"/>
                      <a:pt x="757" y="3646"/>
                    </a:cubicBezTo>
                    <a:cubicBezTo>
                      <a:pt x="2228" y="3646"/>
                      <a:pt x="5981" y="2659"/>
                      <a:pt x="6611" y="2472"/>
                    </a:cubicBezTo>
                    <a:cubicBezTo>
                      <a:pt x="7413" y="2272"/>
                      <a:pt x="7899" y="1528"/>
                      <a:pt x="7699" y="870"/>
                    </a:cubicBezTo>
                    <a:cubicBezTo>
                      <a:pt x="7562" y="344"/>
                      <a:pt x="7022" y="1"/>
                      <a:pt x="6417"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62"/>
            <p:cNvSpPr/>
            <p:nvPr/>
          </p:nvSpPr>
          <p:spPr>
            <a:xfrm>
              <a:off x="1294225" y="1395401"/>
              <a:ext cx="394779" cy="117421"/>
            </a:xfrm>
            <a:custGeom>
              <a:rect b="b" l="l" r="r" t="t"/>
              <a:pathLst>
                <a:path extrusionOk="0" h="1158" w="3893">
                  <a:moveTo>
                    <a:pt x="3069" y="1"/>
                  </a:moveTo>
                  <a:cubicBezTo>
                    <a:pt x="3038" y="1"/>
                    <a:pt x="3008" y="2"/>
                    <a:pt x="2976" y="4"/>
                  </a:cubicBezTo>
                  <a:cubicBezTo>
                    <a:pt x="1345" y="90"/>
                    <a:pt x="0" y="805"/>
                    <a:pt x="29" y="1063"/>
                  </a:cubicBezTo>
                  <a:cubicBezTo>
                    <a:pt x="29" y="1132"/>
                    <a:pt x="212" y="1158"/>
                    <a:pt x="489" y="1158"/>
                  </a:cubicBezTo>
                  <a:cubicBezTo>
                    <a:pt x="1239" y="1158"/>
                    <a:pt x="2678" y="969"/>
                    <a:pt x="3034" y="948"/>
                  </a:cubicBezTo>
                  <a:cubicBezTo>
                    <a:pt x="3520" y="920"/>
                    <a:pt x="3892" y="691"/>
                    <a:pt x="3892" y="433"/>
                  </a:cubicBezTo>
                  <a:cubicBezTo>
                    <a:pt x="3865" y="192"/>
                    <a:pt x="3513" y="1"/>
                    <a:pt x="306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62"/>
          <p:cNvGrpSpPr/>
          <p:nvPr/>
        </p:nvGrpSpPr>
        <p:grpSpPr>
          <a:xfrm>
            <a:off x="5959287" y="3213395"/>
            <a:ext cx="1478941" cy="1153030"/>
            <a:chOff x="2420450" y="683425"/>
            <a:chExt cx="5875809" cy="4580969"/>
          </a:xfrm>
        </p:grpSpPr>
        <p:sp>
          <p:nvSpPr>
            <p:cNvPr id="2429" name="Google Shape;2429;p62"/>
            <p:cNvSpPr/>
            <p:nvPr/>
          </p:nvSpPr>
          <p:spPr>
            <a:xfrm>
              <a:off x="5838012" y="1510833"/>
              <a:ext cx="769875" cy="1329651"/>
            </a:xfrm>
            <a:custGeom>
              <a:rect b="b" l="l" r="r" t="t"/>
              <a:pathLst>
                <a:path extrusionOk="0" h="11765" w="6812">
                  <a:moveTo>
                    <a:pt x="4677" y="1"/>
                  </a:moveTo>
                  <a:cubicBezTo>
                    <a:pt x="4653" y="1"/>
                    <a:pt x="4616" y="21"/>
                    <a:pt x="4637" y="41"/>
                  </a:cubicBezTo>
                  <a:cubicBezTo>
                    <a:pt x="5037" y="1158"/>
                    <a:pt x="5295" y="2331"/>
                    <a:pt x="5409" y="3533"/>
                  </a:cubicBezTo>
                  <a:cubicBezTo>
                    <a:pt x="5309" y="3519"/>
                    <a:pt x="5209" y="3511"/>
                    <a:pt x="5112" y="3511"/>
                  </a:cubicBezTo>
                  <a:cubicBezTo>
                    <a:pt x="5016" y="3511"/>
                    <a:pt x="4923" y="3519"/>
                    <a:pt x="4837" y="3533"/>
                  </a:cubicBezTo>
                  <a:cubicBezTo>
                    <a:pt x="4007" y="3132"/>
                    <a:pt x="3377" y="2703"/>
                    <a:pt x="2433" y="2674"/>
                  </a:cubicBezTo>
                  <a:cubicBezTo>
                    <a:pt x="2352" y="2671"/>
                    <a:pt x="2271" y="2670"/>
                    <a:pt x="2191" y="2670"/>
                  </a:cubicBezTo>
                  <a:cubicBezTo>
                    <a:pt x="1475" y="2670"/>
                    <a:pt x="781" y="2783"/>
                    <a:pt x="86" y="2989"/>
                  </a:cubicBezTo>
                  <a:cubicBezTo>
                    <a:pt x="0" y="3018"/>
                    <a:pt x="29" y="3161"/>
                    <a:pt x="86" y="3190"/>
                  </a:cubicBezTo>
                  <a:cubicBezTo>
                    <a:pt x="830" y="3562"/>
                    <a:pt x="1631" y="3791"/>
                    <a:pt x="2461" y="3791"/>
                  </a:cubicBezTo>
                  <a:cubicBezTo>
                    <a:pt x="3103" y="3791"/>
                    <a:pt x="3719" y="3616"/>
                    <a:pt x="4333" y="3616"/>
                  </a:cubicBezTo>
                  <a:cubicBezTo>
                    <a:pt x="4377" y="3616"/>
                    <a:pt x="4421" y="3617"/>
                    <a:pt x="4465" y="3619"/>
                  </a:cubicBezTo>
                  <a:cubicBezTo>
                    <a:pt x="4465" y="3619"/>
                    <a:pt x="4465" y="3619"/>
                    <a:pt x="4465" y="3647"/>
                  </a:cubicBezTo>
                  <a:lnTo>
                    <a:pt x="4408" y="3705"/>
                  </a:lnTo>
                  <a:cubicBezTo>
                    <a:pt x="4207" y="3791"/>
                    <a:pt x="3978" y="3934"/>
                    <a:pt x="3807" y="4077"/>
                  </a:cubicBezTo>
                  <a:lnTo>
                    <a:pt x="3749" y="4077"/>
                  </a:lnTo>
                  <a:cubicBezTo>
                    <a:pt x="2977" y="4220"/>
                    <a:pt x="2261" y="4563"/>
                    <a:pt x="1660" y="5050"/>
                  </a:cubicBezTo>
                  <a:cubicBezTo>
                    <a:pt x="1030" y="5536"/>
                    <a:pt x="544" y="6223"/>
                    <a:pt x="286" y="7025"/>
                  </a:cubicBezTo>
                  <a:cubicBezTo>
                    <a:pt x="262" y="7074"/>
                    <a:pt x="322" y="7145"/>
                    <a:pt x="395" y="7145"/>
                  </a:cubicBezTo>
                  <a:cubicBezTo>
                    <a:pt x="406" y="7145"/>
                    <a:pt x="418" y="7143"/>
                    <a:pt x="429" y="7139"/>
                  </a:cubicBezTo>
                  <a:cubicBezTo>
                    <a:pt x="1775" y="6595"/>
                    <a:pt x="3263" y="5622"/>
                    <a:pt x="3807" y="4191"/>
                  </a:cubicBezTo>
                  <a:cubicBezTo>
                    <a:pt x="3921" y="4105"/>
                    <a:pt x="4036" y="4019"/>
                    <a:pt x="4179" y="3962"/>
                  </a:cubicBezTo>
                  <a:lnTo>
                    <a:pt x="4179" y="3962"/>
                  </a:lnTo>
                  <a:cubicBezTo>
                    <a:pt x="3349" y="5050"/>
                    <a:pt x="3148" y="6624"/>
                    <a:pt x="3062" y="7912"/>
                  </a:cubicBezTo>
                  <a:cubicBezTo>
                    <a:pt x="3034" y="7998"/>
                    <a:pt x="3091" y="8026"/>
                    <a:pt x="3148" y="8055"/>
                  </a:cubicBezTo>
                  <a:cubicBezTo>
                    <a:pt x="3159" y="8055"/>
                    <a:pt x="3170" y="8056"/>
                    <a:pt x="3181" y="8056"/>
                  </a:cubicBezTo>
                  <a:cubicBezTo>
                    <a:pt x="3797" y="8056"/>
                    <a:pt x="4326" y="7274"/>
                    <a:pt x="4579" y="6796"/>
                  </a:cubicBezTo>
                  <a:cubicBezTo>
                    <a:pt x="5066" y="5966"/>
                    <a:pt x="4951" y="4706"/>
                    <a:pt x="4637" y="3791"/>
                  </a:cubicBezTo>
                  <a:cubicBezTo>
                    <a:pt x="4819" y="3770"/>
                    <a:pt x="5001" y="3750"/>
                    <a:pt x="5193" y="3750"/>
                  </a:cubicBezTo>
                  <a:cubicBezTo>
                    <a:pt x="5273" y="3750"/>
                    <a:pt x="5354" y="3754"/>
                    <a:pt x="5438" y="3762"/>
                  </a:cubicBezTo>
                  <a:cubicBezTo>
                    <a:pt x="5610" y="5679"/>
                    <a:pt x="5667" y="9772"/>
                    <a:pt x="6039" y="11661"/>
                  </a:cubicBezTo>
                  <a:cubicBezTo>
                    <a:pt x="6051" y="11733"/>
                    <a:pt x="6153" y="11764"/>
                    <a:pt x="6270" y="11764"/>
                  </a:cubicBezTo>
                  <a:cubicBezTo>
                    <a:pt x="6433" y="11764"/>
                    <a:pt x="6623" y="11703"/>
                    <a:pt x="6640" y="11604"/>
                  </a:cubicBezTo>
                  <a:cubicBezTo>
                    <a:pt x="6812" y="8427"/>
                    <a:pt x="6153" y="2903"/>
                    <a:pt x="4694" y="13"/>
                  </a:cubicBezTo>
                  <a:cubicBezTo>
                    <a:pt x="4694" y="4"/>
                    <a:pt x="4686" y="1"/>
                    <a:pt x="4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2943160" y="1537618"/>
              <a:ext cx="986530" cy="1040213"/>
            </a:xfrm>
            <a:custGeom>
              <a:rect b="b" l="l" r="r" t="t"/>
              <a:pathLst>
                <a:path extrusionOk="0" h="9204" w="8729">
                  <a:moveTo>
                    <a:pt x="2989" y="1"/>
                  </a:moveTo>
                  <a:cubicBezTo>
                    <a:pt x="2964" y="1"/>
                    <a:pt x="2948" y="27"/>
                    <a:pt x="2948" y="119"/>
                  </a:cubicBezTo>
                  <a:cubicBezTo>
                    <a:pt x="2919" y="806"/>
                    <a:pt x="3062" y="1493"/>
                    <a:pt x="3291" y="2123"/>
                  </a:cubicBezTo>
                  <a:cubicBezTo>
                    <a:pt x="3434" y="2495"/>
                    <a:pt x="3663" y="3124"/>
                    <a:pt x="4150" y="3124"/>
                  </a:cubicBezTo>
                  <a:cubicBezTo>
                    <a:pt x="4150" y="3124"/>
                    <a:pt x="4178" y="3840"/>
                    <a:pt x="4207" y="4212"/>
                  </a:cubicBezTo>
                  <a:cubicBezTo>
                    <a:pt x="3835" y="3525"/>
                    <a:pt x="3091" y="2838"/>
                    <a:pt x="2347" y="2809"/>
                  </a:cubicBezTo>
                  <a:cubicBezTo>
                    <a:pt x="2290" y="2809"/>
                    <a:pt x="2261" y="2895"/>
                    <a:pt x="2261" y="2953"/>
                  </a:cubicBezTo>
                  <a:cubicBezTo>
                    <a:pt x="2375" y="3325"/>
                    <a:pt x="2576" y="3697"/>
                    <a:pt x="2833" y="3983"/>
                  </a:cubicBezTo>
                  <a:lnTo>
                    <a:pt x="2547" y="3954"/>
                  </a:lnTo>
                  <a:cubicBezTo>
                    <a:pt x="2155" y="3900"/>
                    <a:pt x="1770" y="3872"/>
                    <a:pt x="1385" y="3872"/>
                  </a:cubicBezTo>
                  <a:cubicBezTo>
                    <a:pt x="954" y="3872"/>
                    <a:pt x="524" y="3907"/>
                    <a:pt x="86" y="3983"/>
                  </a:cubicBezTo>
                  <a:cubicBezTo>
                    <a:pt x="29" y="4011"/>
                    <a:pt x="0" y="4097"/>
                    <a:pt x="29" y="4155"/>
                  </a:cubicBezTo>
                  <a:cubicBezTo>
                    <a:pt x="458" y="4870"/>
                    <a:pt x="1231" y="5328"/>
                    <a:pt x="2089" y="5357"/>
                  </a:cubicBezTo>
                  <a:cubicBezTo>
                    <a:pt x="2161" y="5363"/>
                    <a:pt x="2236" y="5366"/>
                    <a:pt x="2315" y="5366"/>
                  </a:cubicBezTo>
                  <a:cubicBezTo>
                    <a:pt x="2964" y="5366"/>
                    <a:pt x="3827" y="5151"/>
                    <a:pt x="4236" y="4641"/>
                  </a:cubicBezTo>
                  <a:lnTo>
                    <a:pt x="4236" y="4698"/>
                  </a:lnTo>
                  <a:cubicBezTo>
                    <a:pt x="4178" y="4756"/>
                    <a:pt x="4207" y="4841"/>
                    <a:pt x="4264" y="4899"/>
                  </a:cubicBezTo>
                  <a:cubicBezTo>
                    <a:pt x="4293" y="5271"/>
                    <a:pt x="4350" y="5643"/>
                    <a:pt x="4436" y="6015"/>
                  </a:cubicBezTo>
                  <a:cubicBezTo>
                    <a:pt x="4436" y="6072"/>
                    <a:pt x="4465" y="6101"/>
                    <a:pt x="4493" y="6158"/>
                  </a:cubicBezTo>
                  <a:cubicBezTo>
                    <a:pt x="4247" y="5933"/>
                    <a:pt x="3995" y="5839"/>
                    <a:pt x="3744" y="5839"/>
                  </a:cubicBezTo>
                  <a:cubicBezTo>
                    <a:pt x="2687" y="5839"/>
                    <a:pt x="1654" y="7524"/>
                    <a:pt x="1145" y="8218"/>
                  </a:cubicBezTo>
                  <a:cubicBezTo>
                    <a:pt x="1100" y="8308"/>
                    <a:pt x="1178" y="8380"/>
                    <a:pt x="1241" y="8380"/>
                  </a:cubicBezTo>
                  <a:cubicBezTo>
                    <a:pt x="1259" y="8380"/>
                    <a:pt x="1275" y="8374"/>
                    <a:pt x="1288" y="8362"/>
                  </a:cubicBezTo>
                  <a:cubicBezTo>
                    <a:pt x="1860" y="7875"/>
                    <a:pt x="2519" y="7474"/>
                    <a:pt x="3205" y="7217"/>
                  </a:cubicBezTo>
                  <a:cubicBezTo>
                    <a:pt x="3692" y="7045"/>
                    <a:pt x="4121" y="6759"/>
                    <a:pt x="4493" y="6415"/>
                  </a:cubicBezTo>
                  <a:cubicBezTo>
                    <a:pt x="4865" y="7560"/>
                    <a:pt x="5638" y="8562"/>
                    <a:pt x="6697" y="9192"/>
                  </a:cubicBezTo>
                  <a:cubicBezTo>
                    <a:pt x="6705" y="9200"/>
                    <a:pt x="6713" y="9203"/>
                    <a:pt x="6719" y="9203"/>
                  </a:cubicBezTo>
                  <a:cubicBezTo>
                    <a:pt x="6761" y="9203"/>
                    <a:pt x="6775" y="9073"/>
                    <a:pt x="6726" y="9048"/>
                  </a:cubicBezTo>
                  <a:cubicBezTo>
                    <a:pt x="6096" y="8476"/>
                    <a:pt x="5524" y="7818"/>
                    <a:pt x="5037" y="7074"/>
                  </a:cubicBezTo>
                  <a:cubicBezTo>
                    <a:pt x="4951" y="6931"/>
                    <a:pt x="4894" y="6788"/>
                    <a:pt x="4808" y="6616"/>
                  </a:cubicBezTo>
                  <a:lnTo>
                    <a:pt x="4808" y="6616"/>
                  </a:lnTo>
                  <a:cubicBezTo>
                    <a:pt x="5076" y="6683"/>
                    <a:pt x="5354" y="6711"/>
                    <a:pt x="5631" y="6711"/>
                  </a:cubicBezTo>
                  <a:cubicBezTo>
                    <a:pt x="5826" y="6711"/>
                    <a:pt x="6021" y="6697"/>
                    <a:pt x="6210" y="6673"/>
                  </a:cubicBezTo>
                  <a:cubicBezTo>
                    <a:pt x="7012" y="6644"/>
                    <a:pt x="7784" y="6501"/>
                    <a:pt x="8557" y="6473"/>
                  </a:cubicBezTo>
                  <a:cubicBezTo>
                    <a:pt x="8672" y="6473"/>
                    <a:pt x="8729" y="6358"/>
                    <a:pt x="8643" y="6272"/>
                  </a:cubicBezTo>
                  <a:cubicBezTo>
                    <a:pt x="8025" y="5721"/>
                    <a:pt x="7114" y="5326"/>
                    <a:pt x="6258" y="5326"/>
                  </a:cubicBezTo>
                  <a:cubicBezTo>
                    <a:pt x="5647" y="5326"/>
                    <a:pt x="5065" y="5526"/>
                    <a:pt x="4636" y="6015"/>
                  </a:cubicBezTo>
                  <a:cubicBezTo>
                    <a:pt x="4608" y="5872"/>
                    <a:pt x="4579" y="5729"/>
                    <a:pt x="4550" y="5585"/>
                  </a:cubicBezTo>
                  <a:cubicBezTo>
                    <a:pt x="4493" y="5357"/>
                    <a:pt x="4436" y="5128"/>
                    <a:pt x="4407" y="4870"/>
                  </a:cubicBezTo>
                  <a:cubicBezTo>
                    <a:pt x="5037" y="4670"/>
                    <a:pt x="5695" y="4498"/>
                    <a:pt x="6353" y="4383"/>
                  </a:cubicBezTo>
                  <a:cubicBezTo>
                    <a:pt x="7040" y="4212"/>
                    <a:pt x="7670" y="3868"/>
                    <a:pt x="8185" y="3410"/>
                  </a:cubicBezTo>
                  <a:cubicBezTo>
                    <a:pt x="8271" y="3353"/>
                    <a:pt x="8214" y="3210"/>
                    <a:pt x="8099" y="3210"/>
                  </a:cubicBezTo>
                  <a:cubicBezTo>
                    <a:pt x="7040" y="3296"/>
                    <a:pt x="4779" y="3210"/>
                    <a:pt x="4350" y="4527"/>
                  </a:cubicBezTo>
                  <a:cubicBezTo>
                    <a:pt x="4293" y="4069"/>
                    <a:pt x="4264" y="3124"/>
                    <a:pt x="4264" y="3096"/>
                  </a:cubicBezTo>
                  <a:cubicBezTo>
                    <a:pt x="4579" y="1951"/>
                    <a:pt x="4236" y="520"/>
                    <a:pt x="3062" y="33"/>
                  </a:cubicBezTo>
                  <a:cubicBezTo>
                    <a:pt x="3036" y="20"/>
                    <a:pt x="3009"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4013670" y="683425"/>
              <a:ext cx="1847045" cy="3170480"/>
            </a:xfrm>
            <a:custGeom>
              <a:rect b="b" l="l" r="r" t="t"/>
              <a:pathLst>
                <a:path extrusionOk="0" h="28053" w="16343">
                  <a:moveTo>
                    <a:pt x="2959" y="0"/>
                  </a:moveTo>
                  <a:cubicBezTo>
                    <a:pt x="2920" y="0"/>
                    <a:pt x="2877" y="22"/>
                    <a:pt x="2863" y="65"/>
                  </a:cubicBezTo>
                  <a:cubicBezTo>
                    <a:pt x="2777" y="809"/>
                    <a:pt x="2863" y="1553"/>
                    <a:pt x="3149" y="2268"/>
                  </a:cubicBezTo>
                  <a:cubicBezTo>
                    <a:pt x="2629" y="1826"/>
                    <a:pt x="1968" y="1573"/>
                    <a:pt x="1294" y="1573"/>
                  </a:cubicBezTo>
                  <a:cubicBezTo>
                    <a:pt x="1226" y="1573"/>
                    <a:pt x="1157" y="1576"/>
                    <a:pt x="1089" y="1581"/>
                  </a:cubicBezTo>
                  <a:cubicBezTo>
                    <a:pt x="1003" y="1581"/>
                    <a:pt x="945" y="1696"/>
                    <a:pt x="1003" y="1782"/>
                  </a:cubicBezTo>
                  <a:cubicBezTo>
                    <a:pt x="1562" y="2244"/>
                    <a:pt x="2307" y="3036"/>
                    <a:pt x="3115" y="3036"/>
                  </a:cubicBezTo>
                  <a:cubicBezTo>
                    <a:pt x="3258" y="3036"/>
                    <a:pt x="3403" y="3011"/>
                    <a:pt x="3550" y="2955"/>
                  </a:cubicBezTo>
                  <a:cubicBezTo>
                    <a:pt x="3750" y="3241"/>
                    <a:pt x="4008" y="3499"/>
                    <a:pt x="4294" y="3699"/>
                  </a:cubicBezTo>
                  <a:cubicBezTo>
                    <a:pt x="4270" y="3698"/>
                    <a:pt x="4245" y="3698"/>
                    <a:pt x="4221" y="3698"/>
                  </a:cubicBezTo>
                  <a:cubicBezTo>
                    <a:pt x="3291" y="3698"/>
                    <a:pt x="2184" y="4216"/>
                    <a:pt x="1403" y="4272"/>
                  </a:cubicBezTo>
                  <a:cubicBezTo>
                    <a:pt x="1346" y="4272"/>
                    <a:pt x="1260" y="4357"/>
                    <a:pt x="1346" y="4443"/>
                  </a:cubicBezTo>
                  <a:cubicBezTo>
                    <a:pt x="1741" y="4796"/>
                    <a:pt x="2511" y="5030"/>
                    <a:pt x="3245" y="5030"/>
                  </a:cubicBezTo>
                  <a:cubicBezTo>
                    <a:pt x="4001" y="5030"/>
                    <a:pt x="4720" y="4781"/>
                    <a:pt x="4952" y="4157"/>
                  </a:cubicBezTo>
                  <a:cubicBezTo>
                    <a:pt x="5381" y="4472"/>
                    <a:pt x="5897" y="4672"/>
                    <a:pt x="6412" y="4815"/>
                  </a:cubicBezTo>
                  <a:cubicBezTo>
                    <a:pt x="6669" y="5874"/>
                    <a:pt x="6955" y="6962"/>
                    <a:pt x="7156" y="8049"/>
                  </a:cubicBezTo>
                  <a:cubicBezTo>
                    <a:pt x="7327" y="8908"/>
                    <a:pt x="7499" y="9766"/>
                    <a:pt x="7642" y="10625"/>
                  </a:cubicBezTo>
                  <a:cubicBezTo>
                    <a:pt x="7299" y="10425"/>
                    <a:pt x="6927" y="10282"/>
                    <a:pt x="6526" y="10196"/>
                  </a:cubicBezTo>
                  <a:cubicBezTo>
                    <a:pt x="6269" y="9852"/>
                    <a:pt x="6040" y="9537"/>
                    <a:pt x="5868" y="9165"/>
                  </a:cubicBezTo>
                  <a:cubicBezTo>
                    <a:pt x="5639" y="8736"/>
                    <a:pt x="5496" y="8278"/>
                    <a:pt x="5238" y="7849"/>
                  </a:cubicBezTo>
                  <a:cubicBezTo>
                    <a:pt x="4780" y="7105"/>
                    <a:pt x="4151" y="6447"/>
                    <a:pt x="3435" y="5931"/>
                  </a:cubicBezTo>
                  <a:cubicBezTo>
                    <a:pt x="3415" y="5911"/>
                    <a:pt x="3384" y="5902"/>
                    <a:pt x="3354" y="5902"/>
                  </a:cubicBezTo>
                  <a:cubicBezTo>
                    <a:pt x="3298" y="5902"/>
                    <a:pt x="3245" y="5933"/>
                    <a:pt x="3264" y="5989"/>
                  </a:cubicBezTo>
                  <a:cubicBezTo>
                    <a:pt x="3235" y="6532"/>
                    <a:pt x="3264" y="7076"/>
                    <a:pt x="3321" y="7620"/>
                  </a:cubicBezTo>
                  <a:cubicBezTo>
                    <a:pt x="3464" y="8078"/>
                    <a:pt x="3721" y="8479"/>
                    <a:pt x="4036" y="8793"/>
                  </a:cubicBezTo>
                  <a:cubicBezTo>
                    <a:pt x="4380" y="9280"/>
                    <a:pt x="4809" y="9709"/>
                    <a:pt x="5324" y="10024"/>
                  </a:cubicBezTo>
                  <a:cubicBezTo>
                    <a:pt x="5224" y="10016"/>
                    <a:pt x="5123" y="10013"/>
                    <a:pt x="5020" y="10013"/>
                  </a:cubicBezTo>
                  <a:cubicBezTo>
                    <a:pt x="4739" y="10013"/>
                    <a:pt x="4452" y="10039"/>
                    <a:pt x="4179" y="10081"/>
                  </a:cubicBezTo>
                  <a:cubicBezTo>
                    <a:pt x="3905" y="8808"/>
                    <a:pt x="2433" y="7688"/>
                    <a:pt x="1112" y="7688"/>
                  </a:cubicBezTo>
                  <a:cubicBezTo>
                    <a:pt x="918" y="7688"/>
                    <a:pt x="728" y="7712"/>
                    <a:pt x="545" y="7763"/>
                  </a:cubicBezTo>
                  <a:cubicBezTo>
                    <a:pt x="459" y="7792"/>
                    <a:pt x="430" y="7878"/>
                    <a:pt x="487" y="7935"/>
                  </a:cubicBezTo>
                  <a:cubicBezTo>
                    <a:pt x="716" y="8107"/>
                    <a:pt x="945" y="8278"/>
                    <a:pt x="1203" y="8393"/>
                  </a:cubicBezTo>
                  <a:cubicBezTo>
                    <a:pt x="1575" y="8650"/>
                    <a:pt x="1947" y="8936"/>
                    <a:pt x="2262" y="9280"/>
                  </a:cubicBezTo>
                  <a:cubicBezTo>
                    <a:pt x="2748" y="9709"/>
                    <a:pt x="3321" y="10024"/>
                    <a:pt x="3979" y="10110"/>
                  </a:cubicBezTo>
                  <a:cubicBezTo>
                    <a:pt x="3721" y="10167"/>
                    <a:pt x="3493" y="10224"/>
                    <a:pt x="3264" y="10310"/>
                  </a:cubicBezTo>
                  <a:cubicBezTo>
                    <a:pt x="3264" y="10296"/>
                    <a:pt x="3256" y="10289"/>
                    <a:pt x="3246" y="10289"/>
                  </a:cubicBezTo>
                  <a:cubicBezTo>
                    <a:pt x="3235" y="10289"/>
                    <a:pt x="3221" y="10296"/>
                    <a:pt x="3206" y="10310"/>
                  </a:cubicBezTo>
                  <a:cubicBezTo>
                    <a:pt x="2920" y="10116"/>
                    <a:pt x="2606" y="10039"/>
                    <a:pt x="2283" y="10039"/>
                  </a:cubicBezTo>
                  <a:cubicBezTo>
                    <a:pt x="1509" y="10039"/>
                    <a:pt x="684" y="10482"/>
                    <a:pt x="58" y="10825"/>
                  </a:cubicBezTo>
                  <a:cubicBezTo>
                    <a:pt x="1" y="10883"/>
                    <a:pt x="1" y="10968"/>
                    <a:pt x="58" y="11026"/>
                  </a:cubicBezTo>
                  <a:cubicBezTo>
                    <a:pt x="361" y="11200"/>
                    <a:pt x="714" y="11277"/>
                    <a:pt x="1079" y="11277"/>
                  </a:cubicBezTo>
                  <a:cubicBezTo>
                    <a:pt x="1852" y="11277"/>
                    <a:pt x="2681" y="10930"/>
                    <a:pt x="3206" y="10425"/>
                  </a:cubicBezTo>
                  <a:cubicBezTo>
                    <a:pt x="3349" y="10396"/>
                    <a:pt x="3464" y="10367"/>
                    <a:pt x="3607" y="10339"/>
                  </a:cubicBezTo>
                  <a:lnTo>
                    <a:pt x="3607" y="10339"/>
                  </a:lnTo>
                  <a:cubicBezTo>
                    <a:pt x="3321" y="10511"/>
                    <a:pt x="3092" y="10768"/>
                    <a:pt x="2949" y="11083"/>
                  </a:cubicBezTo>
                  <a:cubicBezTo>
                    <a:pt x="2519" y="11827"/>
                    <a:pt x="2033" y="12514"/>
                    <a:pt x="1604" y="13258"/>
                  </a:cubicBezTo>
                  <a:cubicBezTo>
                    <a:pt x="1546" y="13344"/>
                    <a:pt x="1604" y="13430"/>
                    <a:pt x="1690" y="13430"/>
                  </a:cubicBezTo>
                  <a:cubicBezTo>
                    <a:pt x="3321" y="13372"/>
                    <a:pt x="3693" y="11627"/>
                    <a:pt x="4008" y="10310"/>
                  </a:cubicBezTo>
                  <a:cubicBezTo>
                    <a:pt x="4165" y="10296"/>
                    <a:pt x="4322" y="10289"/>
                    <a:pt x="4480" y="10289"/>
                  </a:cubicBezTo>
                  <a:cubicBezTo>
                    <a:pt x="4637" y="10289"/>
                    <a:pt x="4795" y="10296"/>
                    <a:pt x="4952" y="10310"/>
                  </a:cubicBezTo>
                  <a:cubicBezTo>
                    <a:pt x="3836" y="10768"/>
                    <a:pt x="3893" y="12886"/>
                    <a:pt x="3693" y="13888"/>
                  </a:cubicBezTo>
                  <a:cubicBezTo>
                    <a:pt x="3664" y="13945"/>
                    <a:pt x="3721" y="14031"/>
                    <a:pt x="3807" y="14031"/>
                  </a:cubicBezTo>
                  <a:cubicBezTo>
                    <a:pt x="3834" y="14033"/>
                    <a:pt x="3861" y="14034"/>
                    <a:pt x="3887" y="14034"/>
                  </a:cubicBezTo>
                  <a:cubicBezTo>
                    <a:pt x="4576" y="14034"/>
                    <a:pt x="4902" y="13322"/>
                    <a:pt x="5095" y="12743"/>
                  </a:cubicBezTo>
                  <a:cubicBezTo>
                    <a:pt x="5238" y="12285"/>
                    <a:pt x="5353" y="11798"/>
                    <a:pt x="5410" y="11312"/>
                  </a:cubicBezTo>
                  <a:cubicBezTo>
                    <a:pt x="5496" y="10997"/>
                    <a:pt x="5524" y="10682"/>
                    <a:pt x="5524" y="10367"/>
                  </a:cubicBezTo>
                  <a:lnTo>
                    <a:pt x="5696" y="10367"/>
                  </a:lnTo>
                  <a:cubicBezTo>
                    <a:pt x="6183" y="10453"/>
                    <a:pt x="6641" y="10596"/>
                    <a:pt x="7070" y="10768"/>
                  </a:cubicBezTo>
                  <a:cubicBezTo>
                    <a:pt x="7327" y="10883"/>
                    <a:pt x="7556" y="11026"/>
                    <a:pt x="7757" y="11197"/>
                  </a:cubicBezTo>
                  <a:cubicBezTo>
                    <a:pt x="7957" y="12342"/>
                    <a:pt x="8157" y="13487"/>
                    <a:pt x="8358" y="14632"/>
                  </a:cubicBezTo>
                  <a:cubicBezTo>
                    <a:pt x="9073" y="19068"/>
                    <a:pt x="9588" y="23618"/>
                    <a:pt x="10819" y="27940"/>
                  </a:cubicBezTo>
                  <a:cubicBezTo>
                    <a:pt x="10832" y="28016"/>
                    <a:pt x="10900" y="28052"/>
                    <a:pt x="10971" y="28052"/>
                  </a:cubicBezTo>
                  <a:cubicBezTo>
                    <a:pt x="11059" y="28052"/>
                    <a:pt x="11150" y="27994"/>
                    <a:pt x="11134" y="27882"/>
                  </a:cubicBezTo>
                  <a:cubicBezTo>
                    <a:pt x="10934" y="25707"/>
                    <a:pt x="10619" y="23504"/>
                    <a:pt x="10333" y="21329"/>
                  </a:cubicBezTo>
                  <a:cubicBezTo>
                    <a:pt x="10046" y="19096"/>
                    <a:pt x="9731" y="16835"/>
                    <a:pt x="9359" y="14603"/>
                  </a:cubicBezTo>
                  <a:cubicBezTo>
                    <a:pt x="9216" y="13687"/>
                    <a:pt x="9045" y="12800"/>
                    <a:pt x="8873" y="11884"/>
                  </a:cubicBezTo>
                  <a:cubicBezTo>
                    <a:pt x="9245" y="11798"/>
                    <a:pt x="9560" y="11627"/>
                    <a:pt x="9817" y="11398"/>
                  </a:cubicBezTo>
                  <a:cubicBezTo>
                    <a:pt x="10189" y="11026"/>
                    <a:pt x="10333" y="10482"/>
                    <a:pt x="10218" y="9967"/>
                  </a:cubicBezTo>
                  <a:cubicBezTo>
                    <a:pt x="10197" y="9925"/>
                    <a:pt x="10145" y="9898"/>
                    <a:pt x="10097" y="9898"/>
                  </a:cubicBezTo>
                  <a:cubicBezTo>
                    <a:pt x="10079" y="9898"/>
                    <a:pt x="10062" y="9902"/>
                    <a:pt x="10046" y="9910"/>
                  </a:cubicBezTo>
                  <a:cubicBezTo>
                    <a:pt x="9445" y="10167"/>
                    <a:pt x="8987" y="10625"/>
                    <a:pt x="8758" y="11197"/>
                  </a:cubicBezTo>
                  <a:cubicBezTo>
                    <a:pt x="8587" y="10367"/>
                    <a:pt x="8386" y="9509"/>
                    <a:pt x="8215" y="8650"/>
                  </a:cubicBezTo>
                  <a:cubicBezTo>
                    <a:pt x="8472" y="8507"/>
                    <a:pt x="8673" y="8250"/>
                    <a:pt x="8930" y="8107"/>
                  </a:cubicBezTo>
                  <a:cubicBezTo>
                    <a:pt x="9359" y="7878"/>
                    <a:pt x="9817" y="7706"/>
                    <a:pt x="10275" y="7649"/>
                  </a:cubicBezTo>
                  <a:cubicBezTo>
                    <a:pt x="10619" y="7563"/>
                    <a:pt x="10962" y="7534"/>
                    <a:pt x="11306" y="7534"/>
                  </a:cubicBezTo>
                  <a:cubicBezTo>
                    <a:pt x="11391" y="7677"/>
                    <a:pt x="11506" y="7792"/>
                    <a:pt x="11620" y="7906"/>
                  </a:cubicBezTo>
                  <a:cubicBezTo>
                    <a:pt x="11992" y="8507"/>
                    <a:pt x="12250" y="9165"/>
                    <a:pt x="12679" y="9766"/>
                  </a:cubicBezTo>
                  <a:cubicBezTo>
                    <a:pt x="13223" y="10539"/>
                    <a:pt x="14024" y="11112"/>
                    <a:pt x="14396" y="12027"/>
                  </a:cubicBezTo>
                  <a:cubicBezTo>
                    <a:pt x="14414" y="12098"/>
                    <a:pt x="14486" y="12147"/>
                    <a:pt x="14559" y="12147"/>
                  </a:cubicBezTo>
                  <a:cubicBezTo>
                    <a:pt x="14605" y="12147"/>
                    <a:pt x="14650" y="12128"/>
                    <a:pt x="14683" y="12085"/>
                  </a:cubicBezTo>
                  <a:cubicBezTo>
                    <a:pt x="15112" y="11140"/>
                    <a:pt x="14540" y="10282"/>
                    <a:pt x="13939" y="9595"/>
                  </a:cubicBezTo>
                  <a:cubicBezTo>
                    <a:pt x="13481" y="9137"/>
                    <a:pt x="13023" y="8708"/>
                    <a:pt x="12508" y="8307"/>
                  </a:cubicBezTo>
                  <a:cubicBezTo>
                    <a:pt x="12193" y="8049"/>
                    <a:pt x="11907" y="7763"/>
                    <a:pt x="11592" y="7534"/>
                  </a:cubicBezTo>
                  <a:lnTo>
                    <a:pt x="11592" y="7534"/>
                  </a:lnTo>
                  <a:cubicBezTo>
                    <a:pt x="12136" y="7563"/>
                    <a:pt x="12679" y="7649"/>
                    <a:pt x="13194" y="7849"/>
                  </a:cubicBezTo>
                  <a:cubicBezTo>
                    <a:pt x="13202" y="7853"/>
                    <a:pt x="13210" y="7855"/>
                    <a:pt x="13217" y="7855"/>
                  </a:cubicBezTo>
                  <a:cubicBezTo>
                    <a:pt x="13258" y="7855"/>
                    <a:pt x="13272" y="7788"/>
                    <a:pt x="13223" y="7763"/>
                  </a:cubicBezTo>
                  <a:cubicBezTo>
                    <a:pt x="13166" y="7734"/>
                    <a:pt x="13080" y="7706"/>
                    <a:pt x="12994" y="7677"/>
                  </a:cubicBezTo>
                  <a:cubicBezTo>
                    <a:pt x="14282" y="7677"/>
                    <a:pt x="15369" y="6876"/>
                    <a:pt x="16257" y="5989"/>
                  </a:cubicBezTo>
                  <a:cubicBezTo>
                    <a:pt x="16343" y="5903"/>
                    <a:pt x="16285" y="5788"/>
                    <a:pt x="16171" y="5760"/>
                  </a:cubicBezTo>
                  <a:cubicBezTo>
                    <a:pt x="14854" y="6017"/>
                    <a:pt x="13423" y="6361"/>
                    <a:pt x="12536" y="7448"/>
                  </a:cubicBezTo>
                  <a:cubicBezTo>
                    <a:pt x="12536" y="7448"/>
                    <a:pt x="12536" y="7477"/>
                    <a:pt x="12536" y="7477"/>
                  </a:cubicBezTo>
                  <a:cubicBezTo>
                    <a:pt x="12536" y="7506"/>
                    <a:pt x="12536" y="7506"/>
                    <a:pt x="12536" y="7506"/>
                  </a:cubicBezTo>
                  <a:cubicBezTo>
                    <a:pt x="12074" y="7395"/>
                    <a:pt x="11600" y="7331"/>
                    <a:pt x="11122" y="7331"/>
                  </a:cubicBezTo>
                  <a:cubicBezTo>
                    <a:pt x="10860" y="7331"/>
                    <a:pt x="10596" y="7350"/>
                    <a:pt x="10333" y="7391"/>
                  </a:cubicBezTo>
                  <a:lnTo>
                    <a:pt x="10390" y="7248"/>
                  </a:lnTo>
                  <a:cubicBezTo>
                    <a:pt x="10561" y="6962"/>
                    <a:pt x="10762" y="6733"/>
                    <a:pt x="10991" y="6504"/>
                  </a:cubicBezTo>
                  <a:cubicBezTo>
                    <a:pt x="11248" y="6246"/>
                    <a:pt x="11563" y="5989"/>
                    <a:pt x="11849" y="5788"/>
                  </a:cubicBezTo>
                  <a:lnTo>
                    <a:pt x="11878" y="5788"/>
                  </a:lnTo>
                  <a:cubicBezTo>
                    <a:pt x="13423" y="5674"/>
                    <a:pt x="14883" y="4644"/>
                    <a:pt x="15913" y="3527"/>
                  </a:cubicBezTo>
                  <a:cubicBezTo>
                    <a:pt x="15989" y="3452"/>
                    <a:pt x="15932" y="3288"/>
                    <a:pt x="15820" y="3288"/>
                  </a:cubicBezTo>
                  <a:cubicBezTo>
                    <a:pt x="15804" y="3288"/>
                    <a:pt x="15788" y="3292"/>
                    <a:pt x="15770" y="3298"/>
                  </a:cubicBezTo>
                  <a:cubicBezTo>
                    <a:pt x="14940" y="3556"/>
                    <a:pt x="14053" y="3527"/>
                    <a:pt x="13280" y="3985"/>
                  </a:cubicBezTo>
                  <a:cubicBezTo>
                    <a:pt x="12593" y="4415"/>
                    <a:pt x="12021" y="5016"/>
                    <a:pt x="11678" y="5731"/>
                  </a:cubicBezTo>
                  <a:cubicBezTo>
                    <a:pt x="11449" y="5846"/>
                    <a:pt x="11277" y="5989"/>
                    <a:pt x="11077" y="6132"/>
                  </a:cubicBezTo>
                  <a:cubicBezTo>
                    <a:pt x="11420" y="5674"/>
                    <a:pt x="11706" y="5187"/>
                    <a:pt x="11992" y="4672"/>
                  </a:cubicBezTo>
                  <a:cubicBezTo>
                    <a:pt x="12336" y="3842"/>
                    <a:pt x="12508" y="2955"/>
                    <a:pt x="12450" y="2039"/>
                  </a:cubicBezTo>
                  <a:cubicBezTo>
                    <a:pt x="12450" y="1955"/>
                    <a:pt x="12389" y="1902"/>
                    <a:pt x="12334" y="1902"/>
                  </a:cubicBezTo>
                  <a:cubicBezTo>
                    <a:pt x="12313" y="1902"/>
                    <a:pt x="12294" y="1909"/>
                    <a:pt x="12279" y="1925"/>
                  </a:cubicBezTo>
                  <a:cubicBezTo>
                    <a:pt x="10790" y="2869"/>
                    <a:pt x="10447" y="4644"/>
                    <a:pt x="10647" y="6303"/>
                  </a:cubicBezTo>
                  <a:cubicBezTo>
                    <a:pt x="10647" y="6361"/>
                    <a:pt x="10619" y="6447"/>
                    <a:pt x="10619" y="6504"/>
                  </a:cubicBezTo>
                  <a:cubicBezTo>
                    <a:pt x="10333" y="6761"/>
                    <a:pt x="10018" y="7105"/>
                    <a:pt x="10046" y="7420"/>
                  </a:cubicBezTo>
                  <a:cubicBezTo>
                    <a:pt x="9646" y="7477"/>
                    <a:pt x="9274" y="7620"/>
                    <a:pt x="8930" y="7763"/>
                  </a:cubicBezTo>
                  <a:cubicBezTo>
                    <a:pt x="8644" y="7878"/>
                    <a:pt x="8358" y="8049"/>
                    <a:pt x="8129" y="8250"/>
                  </a:cubicBezTo>
                  <a:cubicBezTo>
                    <a:pt x="8129" y="8192"/>
                    <a:pt x="8100" y="8135"/>
                    <a:pt x="8072" y="8049"/>
                  </a:cubicBezTo>
                  <a:cubicBezTo>
                    <a:pt x="7757" y="6532"/>
                    <a:pt x="7327" y="5044"/>
                    <a:pt x="6841" y="3585"/>
                  </a:cubicBezTo>
                  <a:lnTo>
                    <a:pt x="6841" y="3585"/>
                  </a:lnTo>
                  <a:cubicBezTo>
                    <a:pt x="7041" y="3685"/>
                    <a:pt x="7245" y="3728"/>
                    <a:pt x="7448" y="3728"/>
                  </a:cubicBezTo>
                  <a:cubicBezTo>
                    <a:pt x="8234" y="3728"/>
                    <a:pt x="9014" y="3083"/>
                    <a:pt x="9560" y="2583"/>
                  </a:cubicBezTo>
                  <a:cubicBezTo>
                    <a:pt x="9636" y="2506"/>
                    <a:pt x="9576" y="2407"/>
                    <a:pt x="9501" y="2407"/>
                  </a:cubicBezTo>
                  <a:cubicBezTo>
                    <a:pt x="9492" y="2407"/>
                    <a:pt x="9483" y="2408"/>
                    <a:pt x="9474" y="2411"/>
                  </a:cubicBezTo>
                  <a:cubicBezTo>
                    <a:pt x="8758" y="2526"/>
                    <a:pt x="8072" y="2669"/>
                    <a:pt x="7385" y="2898"/>
                  </a:cubicBezTo>
                  <a:cubicBezTo>
                    <a:pt x="7900" y="2240"/>
                    <a:pt x="8215" y="1324"/>
                    <a:pt x="8472" y="608"/>
                  </a:cubicBezTo>
                  <a:cubicBezTo>
                    <a:pt x="8472" y="519"/>
                    <a:pt x="8402" y="447"/>
                    <a:pt x="8331" y="447"/>
                  </a:cubicBezTo>
                  <a:cubicBezTo>
                    <a:pt x="8311" y="447"/>
                    <a:pt x="8291" y="453"/>
                    <a:pt x="8272" y="465"/>
                  </a:cubicBezTo>
                  <a:cubicBezTo>
                    <a:pt x="7327" y="1066"/>
                    <a:pt x="6955" y="1953"/>
                    <a:pt x="6583" y="2926"/>
                  </a:cubicBezTo>
                  <a:cubicBezTo>
                    <a:pt x="6440" y="2526"/>
                    <a:pt x="6240" y="2154"/>
                    <a:pt x="6040" y="1753"/>
                  </a:cubicBezTo>
                  <a:cubicBezTo>
                    <a:pt x="6030" y="1723"/>
                    <a:pt x="6002" y="1711"/>
                    <a:pt x="5971" y="1711"/>
                  </a:cubicBezTo>
                  <a:cubicBezTo>
                    <a:pt x="5912" y="1711"/>
                    <a:pt x="5839" y="1754"/>
                    <a:pt x="5839" y="1810"/>
                  </a:cubicBezTo>
                  <a:cubicBezTo>
                    <a:pt x="5982" y="2697"/>
                    <a:pt x="6154" y="3556"/>
                    <a:pt x="6354" y="4443"/>
                  </a:cubicBezTo>
                  <a:lnTo>
                    <a:pt x="5982" y="4357"/>
                  </a:lnTo>
                  <a:cubicBezTo>
                    <a:pt x="5668" y="4243"/>
                    <a:pt x="5353" y="4100"/>
                    <a:pt x="5038" y="3899"/>
                  </a:cubicBezTo>
                  <a:cubicBezTo>
                    <a:pt x="5038" y="3871"/>
                    <a:pt x="5009" y="3842"/>
                    <a:pt x="4981" y="3842"/>
                  </a:cubicBezTo>
                  <a:cubicBezTo>
                    <a:pt x="5095" y="3270"/>
                    <a:pt x="5095" y="2697"/>
                    <a:pt x="5009" y="2125"/>
                  </a:cubicBezTo>
                  <a:cubicBezTo>
                    <a:pt x="4952" y="1524"/>
                    <a:pt x="4780" y="923"/>
                    <a:pt x="4466" y="379"/>
                  </a:cubicBezTo>
                  <a:cubicBezTo>
                    <a:pt x="4453" y="354"/>
                    <a:pt x="4422" y="339"/>
                    <a:pt x="4391" y="339"/>
                  </a:cubicBezTo>
                  <a:cubicBezTo>
                    <a:pt x="4351" y="339"/>
                    <a:pt x="4310" y="361"/>
                    <a:pt x="4294" y="408"/>
                  </a:cubicBezTo>
                  <a:cubicBezTo>
                    <a:pt x="4179" y="1352"/>
                    <a:pt x="3922" y="2669"/>
                    <a:pt x="4466" y="3556"/>
                  </a:cubicBezTo>
                  <a:cubicBezTo>
                    <a:pt x="4179" y="3384"/>
                    <a:pt x="3922" y="3184"/>
                    <a:pt x="3721" y="2926"/>
                  </a:cubicBezTo>
                  <a:cubicBezTo>
                    <a:pt x="3979" y="2669"/>
                    <a:pt x="3807" y="2182"/>
                    <a:pt x="3721" y="1839"/>
                  </a:cubicBezTo>
                  <a:cubicBezTo>
                    <a:pt x="3550" y="1238"/>
                    <a:pt x="3235" y="666"/>
                    <a:pt x="3035" y="65"/>
                  </a:cubicBezTo>
                  <a:cubicBezTo>
                    <a:pt x="3035" y="22"/>
                    <a:pt x="2999" y="0"/>
                    <a:pt x="29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6513975" y="1603960"/>
              <a:ext cx="1182389" cy="1171539"/>
            </a:xfrm>
            <a:custGeom>
              <a:rect b="b" l="l" r="r" t="t"/>
              <a:pathLst>
                <a:path extrusionOk="0" h="10366" w="10462">
                  <a:moveTo>
                    <a:pt x="7218" y="1"/>
                  </a:moveTo>
                  <a:cubicBezTo>
                    <a:pt x="7196" y="1"/>
                    <a:pt x="7174" y="6"/>
                    <a:pt x="7155" y="19"/>
                  </a:cubicBezTo>
                  <a:cubicBezTo>
                    <a:pt x="6440" y="734"/>
                    <a:pt x="5953" y="1621"/>
                    <a:pt x="5667" y="2566"/>
                  </a:cubicBezTo>
                  <a:cubicBezTo>
                    <a:pt x="5410" y="3539"/>
                    <a:pt x="5238" y="4541"/>
                    <a:pt x="5181" y="5542"/>
                  </a:cubicBezTo>
                  <a:lnTo>
                    <a:pt x="4923" y="5886"/>
                  </a:lnTo>
                  <a:cubicBezTo>
                    <a:pt x="4494" y="6258"/>
                    <a:pt x="4036" y="6601"/>
                    <a:pt x="3521" y="6916"/>
                  </a:cubicBezTo>
                  <a:cubicBezTo>
                    <a:pt x="3950" y="6286"/>
                    <a:pt x="4036" y="5399"/>
                    <a:pt x="4065" y="4712"/>
                  </a:cubicBezTo>
                  <a:cubicBezTo>
                    <a:pt x="4150" y="3510"/>
                    <a:pt x="3979" y="2280"/>
                    <a:pt x="4093" y="1078"/>
                  </a:cubicBezTo>
                  <a:cubicBezTo>
                    <a:pt x="4093" y="988"/>
                    <a:pt x="4023" y="916"/>
                    <a:pt x="3938" y="916"/>
                  </a:cubicBezTo>
                  <a:cubicBezTo>
                    <a:pt x="3914" y="916"/>
                    <a:pt x="3889" y="922"/>
                    <a:pt x="3864" y="935"/>
                  </a:cubicBezTo>
                  <a:cubicBezTo>
                    <a:pt x="2863" y="1478"/>
                    <a:pt x="2519" y="3024"/>
                    <a:pt x="2376" y="4054"/>
                  </a:cubicBezTo>
                  <a:cubicBezTo>
                    <a:pt x="2233" y="4913"/>
                    <a:pt x="2118" y="6630"/>
                    <a:pt x="3034" y="7202"/>
                  </a:cubicBezTo>
                  <a:cubicBezTo>
                    <a:pt x="2605" y="7403"/>
                    <a:pt x="2176" y="7546"/>
                    <a:pt x="1746" y="7689"/>
                  </a:cubicBezTo>
                  <a:cubicBezTo>
                    <a:pt x="1231" y="7832"/>
                    <a:pt x="630" y="7832"/>
                    <a:pt x="144" y="8061"/>
                  </a:cubicBezTo>
                  <a:cubicBezTo>
                    <a:pt x="1" y="8061"/>
                    <a:pt x="29" y="8261"/>
                    <a:pt x="172" y="8261"/>
                  </a:cubicBezTo>
                  <a:cubicBezTo>
                    <a:pt x="340" y="8287"/>
                    <a:pt x="507" y="8301"/>
                    <a:pt x="674" y="8301"/>
                  </a:cubicBezTo>
                  <a:cubicBezTo>
                    <a:pt x="879" y="8301"/>
                    <a:pt x="1084" y="8280"/>
                    <a:pt x="1288" y="8232"/>
                  </a:cubicBezTo>
                  <a:lnTo>
                    <a:pt x="1317" y="8232"/>
                  </a:lnTo>
                  <a:lnTo>
                    <a:pt x="1374" y="8204"/>
                  </a:lnTo>
                  <a:cubicBezTo>
                    <a:pt x="1832" y="9406"/>
                    <a:pt x="3149" y="9921"/>
                    <a:pt x="4322" y="10179"/>
                  </a:cubicBezTo>
                  <a:cubicBezTo>
                    <a:pt x="4858" y="10304"/>
                    <a:pt x="5408" y="10366"/>
                    <a:pt x="5959" y="10366"/>
                  </a:cubicBezTo>
                  <a:cubicBezTo>
                    <a:pt x="6790" y="10366"/>
                    <a:pt x="7623" y="10225"/>
                    <a:pt x="8415" y="9950"/>
                  </a:cubicBezTo>
                  <a:cubicBezTo>
                    <a:pt x="8501" y="9921"/>
                    <a:pt x="8472" y="9807"/>
                    <a:pt x="8415" y="9778"/>
                  </a:cubicBezTo>
                  <a:cubicBezTo>
                    <a:pt x="7012" y="9291"/>
                    <a:pt x="5667" y="8633"/>
                    <a:pt x="4265" y="8175"/>
                  </a:cubicBezTo>
                  <a:cubicBezTo>
                    <a:pt x="3721" y="7975"/>
                    <a:pt x="3149" y="7832"/>
                    <a:pt x="2576" y="7746"/>
                  </a:cubicBezTo>
                  <a:cubicBezTo>
                    <a:pt x="2920" y="7574"/>
                    <a:pt x="3235" y="7403"/>
                    <a:pt x="3492" y="7231"/>
                  </a:cubicBezTo>
                  <a:cubicBezTo>
                    <a:pt x="3635" y="7145"/>
                    <a:pt x="3778" y="7059"/>
                    <a:pt x="3921" y="6973"/>
                  </a:cubicBezTo>
                  <a:cubicBezTo>
                    <a:pt x="4244" y="7270"/>
                    <a:pt x="4734" y="7363"/>
                    <a:pt x="5251" y="7363"/>
                  </a:cubicBezTo>
                  <a:cubicBezTo>
                    <a:pt x="5883" y="7363"/>
                    <a:pt x="6556" y="7224"/>
                    <a:pt x="7012" y="7145"/>
                  </a:cubicBezTo>
                  <a:cubicBezTo>
                    <a:pt x="8415" y="6859"/>
                    <a:pt x="9645" y="5972"/>
                    <a:pt x="10389" y="4712"/>
                  </a:cubicBezTo>
                  <a:cubicBezTo>
                    <a:pt x="10462" y="4640"/>
                    <a:pt x="10392" y="4527"/>
                    <a:pt x="10300" y="4527"/>
                  </a:cubicBezTo>
                  <a:cubicBezTo>
                    <a:pt x="10283" y="4527"/>
                    <a:pt x="10265" y="4531"/>
                    <a:pt x="10246" y="4541"/>
                  </a:cubicBezTo>
                  <a:cubicBezTo>
                    <a:pt x="9044" y="5227"/>
                    <a:pt x="7613" y="5571"/>
                    <a:pt x="6268" y="5857"/>
                  </a:cubicBezTo>
                  <a:cubicBezTo>
                    <a:pt x="5782" y="5943"/>
                    <a:pt x="5324" y="6057"/>
                    <a:pt x="4866" y="6172"/>
                  </a:cubicBezTo>
                  <a:cubicBezTo>
                    <a:pt x="5209" y="5857"/>
                    <a:pt x="5524" y="5514"/>
                    <a:pt x="5810" y="5142"/>
                  </a:cubicBezTo>
                  <a:lnTo>
                    <a:pt x="5839" y="5142"/>
                  </a:lnTo>
                  <a:cubicBezTo>
                    <a:pt x="6726" y="4970"/>
                    <a:pt x="7527" y="4626"/>
                    <a:pt x="8214" y="4054"/>
                  </a:cubicBezTo>
                  <a:cubicBezTo>
                    <a:pt x="8987" y="3453"/>
                    <a:pt x="9273" y="2566"/>
                    <a:pt x="9674" y="1679"/>
                  </a:cubicBezTo>
                  <a:cubicBezTo>
                    <a:pt x="9716" y="1594"/>
                    <a:pt x="9649" y="1493"/>
                    <a:pt x="9576" y="1493"/>
                  </a:cubicBezTo>
                  <a:cubicBezTo>
                    <a:pt x="9551" y="1493"/>
                    <a:pt x="9524" y="1506"/>
                    <a:pt x="9502" y="1536"/>
                  </a:cubicBezTo>
                  <a:cubicBezTo>
                    <a:pt x="8930" y="2079"/>
                    <a:pt x="8243" y="2509"/>
                    <a:pt x="7642" y="3052"/>
                  </a:cubicBezTo>
                  <a:cubicBezTo>
                    <a:pt x="7070" y="3539"/>
                    <a:pt x="6526" y="4083"/>
                    <a:pt x="6039" y="4655"/>
                  </a:cubicBezTo>
                  <a:cubicBezTo>
                    <a:pt x="6726" y="3281"/>
                    <a:pt x="6898" y="1507"/>
                    <a:pt x="7356" y="162"/>
                  </a:cubicBezTo>
                  <a:cubicBezTo>
                    <a:pt x="7378" y="72"/>
                    <a:pt x="7296" y="1"/>
                    <a:pt x="7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3104776" y="3766680"/>
              <a:ext cx="4318173" cy="889561"/>
            </a:xfrm>
            <a:custGeom>
              <a:rect b="b" l="l" r="r" t="t"/>
              <a:pathLst>
                <a:path extrusionOk="0" h="7871" w="38208">
                  <a:moveTo>
                    <a:pt x="19777" y="0"/>
                  </a:moveTo>
                  <a:cubicBezTo>
                    <a:pt x="9417" y="0"/>
                    <a:pt x="1" y="3549"/>
                    <a:pt x="1" y="4923"/>
                  </a:cubicBezTo>
                  <a:cubicBezTo>
                    <a:pt x="1" y="6297"/>
                    <a:pt x="9073" y="7871"/>
                    <a:pt x="19433" y="7871"/>
                  </a:cubicBezTo>
                  <a:cubicBezTo>
                    <a:pt x="29822" y="7871"/>
                    <a:pt x="38208" y="6755"/>
                    <a:pt x="38208" y="5381"/>
                  </a:cubicBezTo>
                  <a:cubicBezTo>
                    <a:pt x="38208" y="4007"/>
                    <a:pt x="30137" y="0"/>
                    <a:pt x="19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4990488" y="4465360"/>
              <a:ext cx="1410345" cy="799034"/>
            </a:xfrm>
            <a:custGeom>
              <a:rect b="b" l="l" r="r" t="t"/>
              <a:pathLst>
                <a:path extrusionOk="0" h="7070" w="12479">
                  <a:moveTo>
                    <a:pt x="5496" y="0"/>
                  </a:moveTo>
                  <a:cubicBezTo>
                    <a:pt x="2176" y="0"/>
                    <a:pt x="1" y="1059"/>
                    <a:pt x="1" y="2862"/>
                  </a:cubicBezTo>
                  <a:cubicBezTo>
                    <a:pt x="1" y="4665"/>
                    <a:pt x="2176" y="7069"/>
                    <a:pt x="6211" y="7069"/>
                  </a:cubicBezTo>
                  <a:cubicBezTo>
                    <a:pt x="9531" y="7069"/>
                    <a:pt x="12479" y="5152"/>
                    <a:pt x="12479" y="3349"/>
                  </a:cubicBezTo>
                  <a:cubicBezTo>
                    <a:pt x="12479" y="1546"/>
                    <a:pt x="8816" y="0"/>
                    <a:pt x="54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6232560" y="3740799"/>
              <a:ext cx="2063700" cy="1170974"/>
            </a:xfrm>
            <a:custGeom>
              <a:rect b="b" l="l" r="r" t="t"/>
              <a:pathLst>
                <a:path extrusionOk="0" h="10361" w="18260">
                  <a:moveTo>
                    <a:pt x="8043" y="0"/>
                  </a:moveTo>
                  <a:cubicBezTo>
                    <a:pt x="3177" y="0"/>
                    <a:pt x="1" y="1574"/>
                    <a:pt x="1" y="4207"/>
                  </a:cubicBezTo>
                  <a:cubicBezTo>
                    <a:pt x="1" y="6840"/>
                    <a:pt x="3177" y="10361"/>
                    <a:pt x="9102" y="10361"/>
                  </a:cubicBezTo>
                  <a:cubicBezTo>
                    <a:pt x="13967" y="10361"/>
                    <a:pt x="18260" y="7556"/>
                    <a:pt x="18260" y="4923"/>
                  </a:cubicBezTo>
                  <a:cubicBezTo>
                    <a:pt x="18260" y="2290"/>
                    <a:pt x="12908" y="0"/>
                    <a:pt x="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2420450" y="2158880"/>
              <a:ext cx="4194871" cy="2209492"/>
            </a:xfrm>
            <a:custGeom>
              <a:rect b="b" l="l" r="r" t="t"/>
              <a:pathLst>
                <a:path extrusionOk="0" h="19550" w="37117">
                  <a:moveTo>
                    <a:pt x="29310" y="0"/>
                  </a:moveTo>
                  <a:cubicBezTo>
                    <a:pt x="29208" y="0"/>
                    <a:pt x="29152" y="3"/>
                    <a:pt x="29152" y="3"/>
                  </a:cubicBezTo>
                  <a:cubicBezTo>
                    <a:pt x="29152" y="3"/>
                    <a:pt x="20938" y="861"/>
                    <a:pt x="12753" y="2264"/>
                  </a:cubicBezTo>
                  <a:cubicBezTo>
                    <a:pt x="4539" y="3666"/>
                    <a:pt x="876" y="5068"/>
                    <a:pt x="332" y="10134"/>
                  </a:cubicBezTo>
                  <a:cubicBezTo>
                    <a:pt x="1" y="13394"/>
                    <a:pt x="1258" y="13975"/>
                    <a:pt x="2196" y="13975"/>
                  </a:cubicBezTo>
                  <a:cubicBezTo>
                    <a:pt x="2715" y="13975"/>
                    <a:pt x="3137" y="13797"/>
                    <a:pt x="3137" y="13797"/>
                  </a:cubicBezTo>
                  <a:lnTo>
                    <a:pt x="8031" y="19550"/>
                  </a:lnTo>
                  <a:cubicBezTo>
                    <a:pt x="11694" y="19034"/>
                    <a:pt x="30726" y="16087"/>
                    <a:pt x="34046" y="7873"/>
                  </a:cubicBezTo>
                  <a:cubicBezTo>
                    <a:pt x="37117" y="313"/>
                    <a:pt x="30437" y="0"/>
                    <a:pt x="29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3218021" y="3048561"/>
              <a:ext cx="3050229" cy="1332815"/>
            </a:xfrm>
            <a:custGeom>
              <a:rect b="b" l="l" r="r" t="t"/>
              <a:pathLst>
                <a:path extrusionOk="0" h="11793" w="26989">
                  <a:moveTo>
                    <a:pt x="26989" y="1"/>
                  </a:moveTo>
                  <a:lnTo>
                    <a:pt x="26989" y="1"/>
                  </a:lnTo>
                  <a:cubicBezTo>
                    <a:pt x="9617" y="8100"/>
                    <a:pt x="974" y="8100"/>
                    <a:pt x="974" y="8100"/>
                  </a:cubicBezTo>
                  <a:lnTo>
                    <a:pt x="1" y="11792"/>
                  </a:lnTo>
                  <a:cubicBezTo>
                    <a:pt x="5810" y="11420"/>
                    <a:pt x="23669" y="8215"/>
                    <a:pt x="2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2755549" y="2796304"/>
              <a:ext cx="1025408" cy="1581793"/>
            </a:xfrm>
            <a:custGeom>
              <a:rect b="b" l="l" r="r" t="t"/>
              <a:pathLst>
                <a:path extrusionOk="0" h="13996" w="9073">
                  <a:moveTo>
                    <a:pt x="3291" y="1"/>
                  </a:moveTo>
                  <a:cubicBezTo>
                    <a:pt x="973" y="1"/>
                    <a:pt x="0" y="2490"/>
                    <a:pt x="0" y="6583"/>
                  </a:cubicBezTo>
                  <a:cubicBezTo>
                    <a:pt x="0" y="10676"/>
                    <a:pt x="1860" y="13995"/>
                    <a:pt x="4179" y="13995"/>
                  </a:cubicBezTo>
                  <a:cubicBezTo>
                    <a:pt x="6497" y="13995"/>
                    <a:pt x="9072" y="9559"/>
                    <a:pt x="9072" y="5438"/>
                  </a:cubicBezTo>
                  <a:cubicBezTo>
                    <a:pt x="9072" y="1346"/>
                    <a:pt x="5609" y="1"/>
                    <a:pt x="3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2946324" y="3093882"/>
              <a:ext cx="640583" cy="989920"/>
            </a:xfrm>
            <a:custGeom>
              <a:rect b="b" l="l" r="r" t="t"/>
              <a:pathLst>
                <a:path extrusionOk="0" h="8759" w="5668">
                  <a:moveTo>
                    <a:pt x="2061" y="1"/>
                  </a:moveTo>
                  <a:cubicBezTo>
                    <a:pt x="630" y="1"/>
                    <a:pt x="1" y="1517"/>
                    <a:pt x="1" y="4093"/>
                  </a:cubicBezTo>
                  <a:cubicBezTo>
                    <a:pt x="1" y="6669"/>
                    <a:pt x="1174" y="8758"/>
                    <a:pt x="2634" y="8758"/>
                  </a:cubicBezTo>
                  <a:cubicBezTo>
                    <a:pt x="4065" y="8758"/>
                    <a:pt x="5667" y="5953"/>
                    <a:pt x="5667" y="3406"/>
                  </a:cubicBezTo>
                  <a:cubicBezTo>
                    <a:pt x="5667" y="831"/>
                    <a:pt x="3521" y="1"/>
                    <a:pt x="2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3198581" y="3135811"/>
              <a:ext cx="394770" cy="815082"/>
            </a:xfrm>
            <a:custGeom>
              <a:rect b="b" l="l" r="r" t="t"/>
              <a:pathLst>
                <a:path extrusionOk="0" h="7212" w="3493">
                  <a:moveTo>
                    <a:pt x="1313" y="1"/>
                  </a:moveTo>
                  <a:cubicBezTo>
                    <a:pt x="701" y="1"/>
                    <a:pt x="1" y="583"/>
                    <a:pt x="1" y="2549"/>
                  </a:cubicBezTo>
                  <a:cubicBezTo>
                    <a:pt x="1" y="4791"/>
                    <a:pt x="1288" y="7211"/>
                    <a:pt x="1966" y="7211"/>
                  </a:cubicBezTo>
                  <a:cubicBezTo>
                    <a:pt x="2059" y="7211"/>
                    <a:pt x="2140" y="7166"/>
                    <a:pt x="2205" y="7071"/>
                  </a:cubicBezTo>
                  <a:cubicBezTo>
                    <a:pt x="2977" y="5869"/>
                    <a:pt x="3407" y="4466"/>
                    <a:pt x="3435" y="3035"/>
                  </a:cubicBezTo>
                  <a:cubicBezTo>
                    <a:pt x="3492" y="1833"/>
                    <a:pt x="2891" y="746"/>
                    <a:pt x="1833" y="145"/>
                  </a:cubicBezTo>
                  <a:cubicBezTo>
                    <a:pt x="1684" y="57"/>
                    <a:pt x="1502" y="1"/>
                    <a:pt x="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3926420" y="2325808"/>
              <a:ext cx="1850209" cy="507788"/>
            </a:xfrm>
            <a:custGeom>
              <a:rect b="b" l="l" r="r" t="t"/>
              <a:pathLst>
                <a:path extrusionOk="0" h="4493" w="16371">
                  <a:moveTo>
                    <a:pt x="13754" y="1"/>
                  </a:moveTo>
                  <a:cubicBezTo>
                    <a:pt x="10025" y="1"/>
                    <a:pt x="2093" y="1181"/>
                    <a:pt x="1574" y="1473"/>
                  </a:cubicBezTo>
                  <a:cubicBezTo>
                    <a:pt x="0" y="2275"/>
                    <a:pt x="29" y="2933"/>
                    <a:pt x="802" y="3935"/>
                  </a:cubicBezTo>
                  <a:cubicBezTo>
                    <a:pt x="1130" y="4363"/>
                    <a:pt x="1796" y="4492"/>
                    <a:pt x="2506" y="4492"/>
                  </a:cubicBezTo>
                  <a:cubicBezTo>
                    <a:pt x="3407" y="4492"/>
                    <a:pt x="4376" y="4285"/>
                    <a:pt x="4808" y="4221"/>
                  </a:cubicBezTo>
                  <a:cubicBezTo>
                    <a:pt x="5924" y="4021"/>
                    <a:pt x="16370" y="1273"/>
                    <a:pt x="15626" y="300"/>
                  </a:cubicBezTo>
                  <a:cubicBezTo>
                    <a:pt x="15462" y="87"/>
                    <a:pt x="14761" y="1"/>
                    <a:pt x="1375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3936026" y="2757313"/>
              <a:ext cx="3099731" cy="1633668"/>
            </a:xfrm>
            <a:custGeom>
              <a:rect b="b" l="l" r="r" t="t"/>
              <a:pathLst>
                <a:path extrusionOk="0" h="14455" w="27427">
                  <a:moveTo>
                    <a:pt x="21656" y="1"/>
                  </a:moveTo>
                  <a:cubicBezTo>
                    <a:pt x="21589" y="1"/>
                    <a:pt x="21551" y="2"/>
                    <a:pt x="21551" y="2"/>
                  </a:cubicBezTo>
                  <a:cubicBezTo>
                    <a:pt x="21551" y="2"/>
                    <a:pt x="15484" y="632"/>
                    <a:pt x="9417" y="1662"/>
                  </a:cubicBezTo>
                  <a:cubicBezTo>
                    <a:pt x="3350" y="2692"/>
                    <a:pt x="631" y="3723"/>
                    <a:pt x="259" y="7472"/>
                  </a:cubicBezTo>
                  <a:cubicBezTo>
                    <a:pt x="0" y="9891"/>
                    <a:pt x="933" y="10320"/>
                    <a:pt x="1628" y="10320"/>
                  </a:cubicBezTo>
                  <a:cubicBezTo>
                    <a:pt x="2010" y="10320"/>
                    <a:pt x="2319" y="10191"/>
                    <a:pt x="2319" y="10191"/>
                  </a:cubicBezTo>
                  <a:lnTo>
                    <a:pt x="5925" y="14455"/>
                  </a:lnTo>
                  <a:cubicBezTo>
                    <a:pt x="8644" y="14054"/>
                    <a:pt x="22725" y="11879"/>
                    <a:pt x="25157" y="5812"/>
                  </a:cubicBezTo>
                  <a:cubicBezTo>
                    <a:pt x="27426" y="219"/>
                    <a:pt x="22449" y="1"/>
                    <a:pt x="2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4524739" y="3414063"/>
              <a:ext cx="2254586" cy="983478"/>
            </a:xfrm>
            <a:custGeom>
              <a:rect b="b" l="l" r="r" t="t"/>
              <a:pathLst>
                <a:path extrusionOk="0" h="8702" w="19949">
                  <a:moveTo>
                    <a:pt x="19948" y="1"/>
                  </a:moveTo>
                  <a:lnTo>
                    <a:pt x="19948" y="1"/>
                  </a:lnTo>
                  <a:cubicBezTo>
                    <a:pt x="7127" y="5982"/>
                    <a:pt x="716" y="5982"/>
                    <a:pt x="716" y="5982"/>
                  </a:cubicBezTo>
                  <a:lnTo>
                    <a:pt x="1" y="8701"/>
                  </a:lnTo>
                  <a:cubicBezTo>
                    <a:pt x="4265" y="8501"/>
                    <a:pt x="17487" y="6068"/>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4185119" y="3226452"/>
              <a:ext cx="753827" cy="1171087"/>
            </a:xfrm>
            <a:custGeom>
              <a:rect b="b" l="l" r="r" t="t"/>
              <a:pathLst>
                <a:path extrusionOk="0" h="10362" w="6670">
                  <a:moveTo>
                    <a:pt x="2433" y="1"/>
                  </a:moveTo>
                  <a:cubicBezTo>
                    <a:pt x="716" y="1"/>
                    <a:pt x="1" y="1833"/>
                    <a:pt x="1" y="4866"/>
                  </a:cubicBezTo>
                  <a:cubicBezTo>
                    <a:pt x="1" y="7900"/>
                    <a:pt x="1403" y="10361"/>
                    <a:pt x="3092" y="10361"/>
                  </a:cubicBezTo>
                  <a:cubicBezTo>
                    <a:pt x="4809" y="10361"/>
                    <a:pt x="6669" y="7070"/>
                    <a:pt x="6669" y="4036"/>
                  </a:cubicBezTo>
                  <a:cubicBezTo>
                    <a:pt x="6669" y="1003"/>
                    <a:pt x="4151" y="1"/>
                    <a:pt x="2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4324244" y="3446499"/>
              <a:ext cx="475578" cy="727833"/>
            </a:xfrm>
            <a:custGeom>
              <a:rect b="b" l="l" r="r" t="t"/>
              <a:pathLst>
                <a:path extrusionOk="0" h="6440" w="4208">
                  <a:moveTo>
                    <a:pt x="1517" y="0"/>
                  </a:moveTo>
                  <a:cubicBezTo>
                    <a:pt x="458" y="0"/>
                    <a:pt x="0" y="1116"/>
                    <a:pt x="0" y="3034"/>
                  </a:cubicBezTo>
                  <a:cubicBezTo>
                    <a:pt x="0" y="4923"/>
                    <a:pt x="888" y="6439"/>
                    <a:pt x="1947" y="6439"/>
                  </a:cubicBezTo>
                  <a:cubicBezTo>
                    <a:pt x="3005" y="6439"/>
                    <a:pt x="4207" y="4407"/>
                    <a:pt x="4207" y="2519"/>
                  </a:cubicBezTo>
                  <a:cubicBezTo>
                    <a:pt x="4207" y="630"/>
                    <a:pt x="2605" y="0"/>
                    <a:pt x="15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4511855" y="3478935"/>
              <a:ext cx="291246" cy="600688"/>
            </a:xfrm>
            <a:custGeom>
              <a:rect b="b" l="l" r="r" t="t"/>
              <a:pathLst>
                <a:path extrusionOk="0" h="5315" w="2577">
                  <a:moveTo>
                    <a:pt x="967" y="0"/>
                  </a:moveTo>
                  <a:cubicBezTo>
                    <a:pt x="509" y="0"/>
                    <a:pt x="0" y="429"/>
                    <a:pt x="0" y="1860"/>
                  </a:cubicBezTo>
                  <a:cubicBezTo>
                    <a:pt x="0" y="3521"/>
                    <a:pt x="952" y="5314"/>
                    <a:pt x="1454" y="5314"/>
                  </a:cubicBezTo>
                  <a:cubicBezTo>
                    <a:pt x="1523" y="5314"/>
                    <a:pt x="1583" y="5280"/>
                    <a:pt x="1632" y="5208"/>
                  </a:cubicBezTo>
                  <a:cubicBezTo>
                    <a:pt x="2204" y="4321"/>
                    <a:pt x="2519" y="3290"/>
                    <a:pt x="2547" y="2232"/>
                  </a:cubicBezTo>
                  <a:cubicBezTo>
                    <a:pt x="2576" y="1344"/>
                    <a:pt x="2118" y="543"/>
                    <a:pt x="1374" y="114"/>
                  </a:cubicBezTo>
                  <a:cubicBezTo>
                    <a:pt x="1256" y="44"/>
                    <a:pt x="1114" y="0"/>
                    <a:pt x="9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5029366" y="2951478"/>
              <a:ext cx="1410345" cy="438395"/>
            </a:xfrm>
            <a:custGeom>
              <a:rect b="b" l="l" r="r" t="t"/>
              <a:pathLst>
                <a:path extrusionOk="0" h="3879" w="12479">
                  <a:moveTo>
                    <a:pt x="9594" y="1"/>
                  </a:moveTo>
                  <a:cubicBezTo>
                    <a:pt x="6715" y="1"/>
                    <a:pt x="1964" y="698"/>
                    <a:pt x="1489" y="946"/>
                  </a:cubicBezTo>
                  <a:cubicBezTo>
                    <a:pt x="0" y="1719"/>
                    <a:pt x="0" y="2377"/>
                    <a:pt x="744" y="3321"/>
                  </a:cubicBezTo>
                  <a:cubicBezTo>
                    <a:pt x="1072" y="3750"/>
                    <a:pt x="1723" y="3879"/>
                    <a:pt x="2411" y="3879"/>
                  </a:cubicBezTo>
                  <a:cubicBezTo>
                    <a:pt x="3285" y="3879"/>
                    <a:pt x="4221" y="3671"/>
                    <a:pt x="4637" y="3607"/>
                  </a:cubicBezTo>
                  <a:cubicBezTo>
                    <a:pt x="5724" y="3436"/>
                    <a:pt x="12478" y="1318"/>
                    <a:pt x="11734" y="373"/>
                  </a:cubicBezTo>
                  <a:cubicBezTo>
                    <a:pt x="11528" y="104"/>
                    <a:pt x="10699" y="1"/>
                    <a:pt x="959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6032065" y="3663155"/>
              <a:ext cx="1821051" cy="1031963"/>
            </a:xfrm>
            <a:custGeom>
              <a:rect b="b" l="l" r="r" t="t"/>
              <a:pathLst>
                <a:path extrusionOk="0" h="9131" w="16113">
                  <a:moveTo>
                    <a:pt x="7098" y="1"/>
                  </a:moveTo>
                  <a:cubicBezTo>
                    <a:pt x="2805" y="1"/>
                    <a:pt x="0" y="1374"/>
                    <a:pt x="0" y="3692"/>
                  </a:cubicBezTo>
                  <a:cubicBezTo>
                    <a:pt x="0" y="6039"/>
                    <a:pt x="2805" y="9130"/>
                    <a:pt x="8014" y="9130"/>
                  </a:cubicBezTo>
                  <a:cubicBezTo>
                    <a:pt x="12307" y="9130"/>
                    <a:pt x="16113" y="6669"/>
                    <a:pt x="16113" y="4322"/>
                  </a:cubicBezTo>
                  <a:cubicBezTo>
                    <a:pt x="16113" y="2004"/>
                    <a:pt x="11391" y="1"/>
                    <a:pt x="70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6523695" y="3828162"/>
              <a:ext cx="973646" cy="508353"/>
            </a:xfrm>
            <a:custGeom>
              <a:rect b="b" l="l" r="r" t="t"/>
              <a:pathLst>
                <a:path extrusionOk="0" h="4498" w="8615">
                  <a:moveTo>
                    <a:pt x="4179" y="0"/>
                  </a:moveTo>
                  <a:cubicBezTo>
                    <a:pt x="1718" y="0"/>
                    <a:pt x="0" y="258"/>
                    <a:pt x="0" y="1403"/>
                  </a:cubicBezTo>
                  <a:cubicBezTo>
                    <a:pt x="0" y="2489"/>
                    <a:pt x="1628" y="4498"/>
                    <a:pt x="4487" y="4498"/>
                  </a:cubicBezTo>
                  <a:cubicBezTo>
                    <a:pt x="4564" y="4498"/>
                    <a:pt x="4643" y="4496"/>
                    <a:pt x="4723" y="4493"/>
                  </a:cubicBezTo>
                  <a:cubicBezTo>
                    <a:pt x="8271" y="4350"/>
                    <a:pt x="8615" y="2433"/>
                    <a:pt x="8615" y="1288"/>
                  </a:cubicBezTo>
                  <a:cubicBezTo>
                    <a:pt x="8615" y="143"/>
                    <a:pt x="6640" y="0"/>
                    <a:pt x="4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6491372" y="3744076"/>
              <a:ext cx="983365" cy="368776"/>
            </a:xfrm>
            <a:custGeom>
              <a:rect b="b" l="l" r="r" t="t"/>
              <a:pathLst>
                <a:path extrusionOk="0" h="3263" w="8701">
                  <a:moveTo>
                    <a:pt x="3835" y="0"/>
                  </a:moveTo>
                  <a:cubicBezTo>
                    <a:pt x="1517" y="0"/>
                    <a:pt x="0" y="487"/>
                    <a:pt x="0" y="1317"/>
                  </a:cubicBezTo>
                  <a:cubicBezTo>
                    <a:pt x="0" y="2147"/>
                    <a:pt x="1517" y="3263"/>
                    <a:pt x="4322" y="3263"/>
                  </a:cubicBezTo>
                  <a:cubicBezTo>
                    <a:pt x="6640" y="3263"/>
                    <a:pt x="8701" y="2375"/>
                    <a:pt x="8701" y="1545"/>
                  </a:cubicBezTo>
                  <a:cubicBezTo>
                    <a:pt x="8701" y="716"/>
                    <a:pt x="6153"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6523695" y="3896086"/>
              <a:ext cx="915442" cy="216994"/>
            </a:xfrm>
            <a:custGeom>
              <a:rect b="b" l="l" r="r" t="t"/>
              <a:pathLst>
                <a:path extrusionOk="0" h="1920" w="8100">
                  <a:moveTo>
                    <a:pt x="3606" y="0"/>
                  </a:moveTo>
                  <a:cubicBezTo>
                    <a:pt x="1260" y="0"/>
                    <a:pt x="0" y="744"/>
                    <a:pt x="544" y="1116"/>
                  </a:cubicBezTo>
                  <a:cubicBezTo>
                    <a:pt x="1288" y="1546"/>
                    <a:pt x="2462" y="1918"/>
                    <a:pt x="4036" y="1918"/>
                  </a:cubicBezTo>
                  <a:cubicBezTo>
                    <a:pt x="4092" y="1919"/>
                    <a:pt x="4148" y="1920"/>
                    <a:pt x="4204" y="1920"/>
                  </a:cubicBezTo>
                  <a:cubicBezTo>
                    <a:pt x="5379" y="1920"/>
                    <a:pt x="6548" y="1635"/>
                    <a:pt x="7613" y="1116"/>
                  </a:cubicBezTo>
                  <a:cubicBezTo>
                    <a:pt x="8100" y="830"/>
                    <a:pt x="5925" y="0"/>
                    <a:pt x="36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6892474" y="3653436"/>
              <a:ext cx="194164" cy="359170"/>
            </a:xfrm>
            <a:custGeom>
              <a:rect b="b" l="l" r="r" t="t"/>
              <a:pathLst>
                <a:path extrusionOk="0" h="3178" w="1718">
                  <a:moveTo>
                    <a:pt x="887" y="1"/>
                  </a:moveTo>
                  <a:cubicBezTo>
                    <a:pt x="429" y="1"/>
                    <a:pt x="0" y="1832"/>
                    <a:pt x="0" y="2548"/>
                  </a:cubicBezTo>
                  <a:cubicBezTo>
                    <a:pt x="0" y="2891"/>
                    <a:pt x="372" y="3177"/>
                    <a:pt x="859" y="3177"/>
                  </a:cubicBezTo>
                  <a:cubicBezTo>
                    <a:pt x="1345" y="3177"/>
                    <a:pt x="1717" y="2920"/>
                    <a:pt x="1717" y="2576"/>
                  </a:cubicBezTo>
                  <a:cubicBezTo>
                    <a:pt x="1717" y="1546"/>
                    <a:pt x="1374" y="1"/>
                    <a:pt x="887" y="1"/>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6944123" y="3847488"/>
              <a:ext cx="81034" cy="142515"/>
            </a:xfrm>
            <a:custGeom>
              <a:rect b="b" l="l" r="r" t="t"/>
              <a:pathLst>
                <a:path extrusionOk="0" h="1261" w="717">
                  <a:moveTo>
                    <a:pt x="373" y="1"/>
                  </a:moveTo>
                  <a:cubicBezTo>
                    <a:pt x="173" y="1"/>
                    <a:pt x="1" y="745"/>
                    <a:pt x="1" y="1003"/>
                  </a:cubicBezTo>
                  <a:cubicBezTo>
                    <a:pt x="30" y="1146"/>
                    <a:pt x="173" y="1260"/>
                    <a:pt x="373" y="1260"/>
                  </a:cubicBezTo>
                  <a:cubicBezTo>
                    <a:pt x="573" y="1260"/>
                    <a:pt x="716" y="1146"/>
                    <a:pt x="716" y="1031"/>
                  </a:cubicBezTo>
                  <a:cubicBezTo>
                    <a:pt x="716" y="602"/>
                    <a:pt x="545" y="1"/>
                    <a:pt x="373" y="1"/>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6471932" y="3019515"/>
              <a:ext cx="1041569" cy="1031963"/>
            </a:xfrm>
            <a:custGeom>
              <a:rect b="b" l="l" r="r" t="t"/>
              <a:pathLst>
                <a:path extrusionOk="0" h="9131" w="9216">
                  <a:moveTo>
                    <a:pt x="4179" y="0"/>
                  </a:moveTo>
                  <a:cubicBezTo>
                    <a:pt x="1632" y="0"/>
                    <a:pt x="29" y="2004"/>
                    <a:pt x="29" y="4522"/>
                  </a:cubicBezTo>
                  <a:cubicBezTo>
                    <a:pt x="1" y="7069"/>
                    <a:pt x="2061" y="9130"/>
                    <a:pt x="4580" y="9130"/>
                  </a:cubicBezTo>
                  <a:cubicBezTo>
                    <a:pt x="4597" y="9130"/>
                    <a:pt x="4615" y="9130"/>
                    <a:pt x="4632" y="9130"/>
                  </a:cubicBezTo>
                  <a:cubicBezTo>
                    <a:pt x="7155" y="9130"/>
                    <a:pt x="9187" y="7081"/>
                    <a:pt x="9187" y="4579"/>
                  </a:cubicBezTo>
                  <a:cubicBezTo>
                    <a:pt x="9216" y="2032"/>
                    <a:pt x="6697" y="29"/>
                    <a:pt x="4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4705907" y="4371555"/>
              <a:ext cx="1407068" cy="795756"/>
            </a:xfrm>
            <a:custGeom>
              <a:rect b="b" l="l" r="r" t="t"/>
              <a:pathLst>
                <a:path extrusionOk="0" h="7041" w="12450">
                  <a:moveTo>
                    <a:pt x="5467" y="0"/>
                  </a:moveTo>
                  <a:cubicBezTo>
                    <a:pt x="2147" y="0"/>
                    <a:pt x="0" y="1059"/>
                    <a:pt x="0" y="2862"/>
                  </a:cubicBezTo>
                  <a:cubicBezTo>
                    <a:pt x="0" y="4637"/>
                    <a:pt x="2147" y="7041"/>
                    <a:pt x="6182" y="7041"/>
                  </a:cubicBezTo>
                  <a:cubicBezTo>
                    <a:pt x="9531" y="7041"/>
                    <a:pt x="12450" y="5123"/>
                    <a:pt x="12450" y="3349"/>
                  </a:cubicBezTo>
                  <a:cubicBezTo>
                    <a:pt x="12450" y="1546"/>
                    <a:pt x="8787" y="0"/>
                    <a:pt x="5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5084293" y="4500848"/>
              <a:ext cx="753827" cy="391945"/>
            </a:xfrm>
            <a:custGeom>
              <a:rect b="b" l="l" r="r" t="t"/>
              <a:pathLst>
                <a:path extrusionOk="0" h="3468" w="6670">
                  <a:moveTo>
                    <a:pt x="3235" y="1"/>
                  </a:moveTo>
                  <a:cubicBezTo>
                    <a:pt x="1346" y="1"/>
                    <a:pt x="1" y="173"/>
                    <a:pt x="1" y="1060"/>
                  </a:cubicBezTo>
                  <a:cubicBezTo>
                    <a:pt x="1" y="1924"/>
                    <a:pt x="1277" y="3467"/>
                    <a:pt x="3486" y="3467"/>
                  </a:cubicBezTo>
                  <a:cubicBezTo>
                    <a:pt x="3545" y="3467"/>
                    <a:pt x="3604" y="3466"/>
                    <a:pt x="3664" y="3464"/>
                  </a:cubicBezTo>
                  <a:cubicBezTo>
                    <a:pt x="6383" y="3349"/>
                    <a:pt x="6669" y="1833"/>
                    <a:pt x="6669" y="974"/>
                  </a:cubicBezTo>
                  <a:cubicBezTo>
                    <a:pt x="6669" y="87"/>
                    <a:pt x="5152" y="1"/>
                    <a:pt x="3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5061689" y="4432924"/>
              <a:ext cx="760269" cy="284804"/>
            </a:xfrm>
            <a:custGeom>
              <a:rect b="b" l="l" r="r" t="t"/>
              <a:pathLst>
                <a:path extrusionOk="0" h="2520" w="6727">
                  <a:moveTo>
                    <a:pt x="2948" y="1"/>
                  </a:moveTo>
                  <a:cubicBezTo>
                    <a:pt x="1174" y="1"/>
                    <a:pt x="1" y="373"/>
                    <a:pt x="1" y="1031"/>
                  </a:cubicBezTo>
                  <a:cubicBezTo>
                    <a:pt x="1" y="1661"/>
                    <a:pt x="1145" y="2519"/>
                    <a:pt x="3349" y="2519"/>
                  </a:cubicBezTo>
                  <a:cubicBezTo>
                    <a:pt x="5123" y="2519"/>
                    <a:pt x="6726" y="1833"/>
                    <a:pt x="6726" y="1203"/>
                  </a:cubicBezTo>
                  <a:cubicBezTo>
                    <a:pt x="6726" y="545"/>
                    <a:pt x="4751" y="1"/>
                    <a:pt x="2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5084293" y="4552610"/>
              <a:ext cx="708507" cy="165458"/>
            </a:xfrm>
            <a:custGeom>
              <a:rect b="b" l="l" r="r" t="t"/>
              <a:pathLst>
                <a:path extrusionOk="0" h="1464" w="6269">
                  <a:moveTo>
                    <a:pt x="2806" y="1"/>
                  </a:moveTo>
                  <a:cubicBezTo>
                    <a:pt x="1003" y="1"/>
                    <a:pt x="1" y="573"/>
                    <a:pt x="459" y="831"/>
                  </a:cubicBezTo>
                  <a:cubicBezTo>
                    <a:pt x="1210" y="1260"/>
                    <a:pt x="2088" y="1463"/>
                    <a:pt x="2973" y="1463"/>
                  </a:cubicBezTo>
                  <a:cubicBezTo>
                    <a:pt x="3031" y="1463"/>
                    <a:pt x="3090" y="1462"/>
                    <a:pt x="3149" y="1460"/>
                  </a:cubicBezTo>
                  <a:cubicBezTo>
                    <a:pt x="3202" y="1462"/>
                    <a:pt x="3255" y="1463"/>
                    <a:pt x="3308" y="1463"/>
                  </a:cubicBezTo>
                  <a:cubicBezTo>
                    <a:pt x="4199" y="1463"/>
                    <a:pt x="5086" y="1238"/>
                    <a:pt x="5896" y="859"/>
                  </a:cubicBezTo>
                  <a:cubicBezTo>
                    <a:pt x="6269" y="630"/>
                    <a:pt x="4609" y="1"/>
                    <a:pt x="2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5368986" y="4361835"/>
              <a:ext cx="152122" cy="278249"/>
            </a:xfrm>
            <a:custGeom>
              <a:rect b="b" l="l" r="r" t="t"/>
              <a:pathLst>
                <a:path extrusionOk="0" h="2462" w="1346">
                  <a:moveTo>
                    <a:pt x="716" y="0"/>
                  </a:moveTo>
                  <a:cubicBezTo>
                    <a:pt x="344" y="0"/>
                    <a:pt x="0" y="1431"/>
                    <a:pt x="0" y="2004"/>
                  </a:cubicBezTo>
                  <a:cubicBezTo>
                    <a:pt x="0" y="2261"/>
                    <a:pt x="287" y="2462"/>
                    <a:pt x="659" y="2462"/>
                  </a:cubicBezTo>
                  <a:cubicBezTo>
                    <a:pt x="1031" y="2462"/>
                    <a:pt x="1346" y="2261"/>
                    <a:pt x="1346" y="2004"/>
                  </a:cubicBezTo>
                  <a:cubicBezTo>
                    <a:pt x="1346" y="1202"/>
                    <a:pt x="1088" y="0"/>
                    <a:pt x="716" y="0"/>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5414307" y="4513845"/>
              <a:ext cx="58317" cy="110079"/>
            </a:xfrm>
            <a:custGeom>
              <a:rect b="b" l="l" r="r" t="t"/>
              <a:pathLst>
                <a:path extrusionOk="0" h="974" w="516">
                  <a:moveTo>
                    <a:pt x="286" y="0"/>
                  </a:moveTo>
                  <a:cubicBezTo>
                    <a:pt x="115" y="0"/>
                    <a:pt x="0" y="544"/>
                    <a:pt x="0" y="773"/>
                  </a:cubicBezTo>
                  <a:cubicBezTo>
                    <a:pt x="0" y="888"/>
                    <a:pt x="115" y="973"/>
                    <a:pt x="258" y="973"/>
                  </a:cubicBezTo>
                  <a:cubicBezTo>
                    <a:pt x="401" y="973"/>
                    <a:pt x="515" y="888"/>
                    <a:pt x="515" y="773"/>
                  </a:cubicBezTo>
                  <a:cubicBezTo>
                    <a:pt x="515" y="458"/>
                    <a:pt x="429" y="0"/>
                    <a:pt x="286" y="0"/>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5045528" y="3873369"/>
              <a:ext cx="805476" cy="799034"/>
            </a:xfrm>
            <a:custGeom>
              <a:rect b="b" l="l" r="r" t="t"/>
              <a:pathLst>
                <a:path extrusionOk="0" h="7070" w="7127">
                  <a:moveTo>
                    <a:pt x="3234" y="1"/>
                  </a:moveTo>
                  <a:cubicBezTo>
                    <a:pt x="1260" y="1"/>
                    <a:pt x="29" y="1546"/>
                    <a:pt x="29" y="3492"/>
                  </a:cubicBezTo>
                  <a:cubicBezTo>
                    <a:pt x="0" y="5438"/>
                    <a:pt x="1575" y="7041"/>
                    <a:pt x="3549" y="7070"/>
                  </a:cubicBezTo>
                  <a:cubicBezTo>
                    <a:pt x="5495" y="7070"/>
                    <a:pt x="7098" y="5496"/>
                    <a:pt x="7098" y="3521"/>
                  </a:cubicBezTo>
                  <a:cubicBezTo>
                    <a:pt x="7127" y="1575"/>
                    <a:pt x="5209" y="1"/>
                    <a:pt x="3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62"/>
          <p:cNvGrpSpPr/>
          <p:nvPr/>
        </p:nvGrpSpPr>
        <p:grpSpPr>
          <a:xfrm>
            <a:off x="5555364" y="1187252"/>
            <a:ext cx="2538610" cy="1503641"/>
            <a:chOff x="4322570" y="1685875"/>
            <a:chExt cx="4927426" cy="2918557"/>
          </a:xfrm>
        </p:grpSpPr>
        <p:sp>
          <p:nvSpPr>
            <p:cNvPr id="2463" name="Google Shape;2463;p62"/>
            <p:cNvSpPr/>
            <p:nvPr/>
          </p:nvSpPr>
          <p:spPr>
            <a:xfrm>
              <a:off x="4723750" y="1685875"/>
              <a:ext cx="4526246" cy="2918557"/>
            </a:xfrm>
            <a:custGeom>
              <a:rect b="b" l="l" r="r" t="t"/>
              <a:pathLst>
                <a:path extrusionOk="0" h="27630" w="42850">
                  <a:moveTo>
                    <a:pt x="914" y="0"/>
                  </a:moveTo>
                  <a:cubicBezTo>
                    <a:pt x="406" y="0"/>
                    <a:pt x="0" y="406"/>
                    <a:pt x="0" y="899"/>
                  </a:cubicBezTo>
                  <a:lnTo>
                    <a:pt x="0" y="26716"/>
                  </a:lnTo>
                  <a:cubicBezTo>
                    <a:pt x="0" y="27223"/>
                    <a:pt x="406" y="27629"/>
                    <a:pt x="914" y="27629"/>
                  </a:cubicBezTo>
                  <a:lnTo>
                    <a:pt x="41951" y="27629"/>
                  </a:lnTo>
                  <a:cubicBezTo>
                    <a:pt x="42444" y="27629"/>
                    <a:pt x="42849" y="27223"/>
                    <a:pt x="42849" y="26716"/>
                  </a:cubicBezTo>
                  <a:lnTo>
                    <a:pt x="42849" y="899"/>
                  </a:lnTo>
                  <a:cubicBezTo>
                    <a:pt x="42849" y="406"/>
                    <a:pt x="42444" y="0"/>
                    <a:pt x="4195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4953391" y="1966113"/>
              <a:ext cx="4086825" cy="194570"/>
            </a:xfrm>
            <a:custGeom>
              <a:rect b="b" l="l" r="r" t="t"/>
              <a:pathLst>
                <a:path extrusionOk="0" h="1842" w="38690">
                  <a:moveTo>
                    <a:pt x="363" y="0"/>
                  </a:moveTo>
                  <a:cubicBezTo>
                    <a:pt x="160" y="0"/>
                    <a:pt x="1" y="174"/>
                    <a:pt x="1" y="362"/>
                  </a:cubicBezTo>
                  <a:lnTo>
                    <a:pt x="1" y="1479"/>
                  </a:lnTo>
                  <a:cubicBezTo>
                    <a:pt x="1" y="1667"/>
                    <a:pt x="160" y="1841"/>
                    <a:pt x="363" y="1841"/>
                  </a:cubicBezTo>
                  <a:lnTo>
                    <a:pt x="38327" y="1841"/>
                  </a:lnTo>
                  <a:cubicBezTo>
                    <a:pt x="38530" y="1841"/>
                    <a:pt x="38690" y="1667"/>
                    <a:pt x="38690" y="1479"/>
                  </a:cubicBezTo>
                  <a:lnTo>
                    <a:pt x="38690" y="362"/>
                  </a:lnTo>
                  <a:cubicBezTo>
                    <a:pt x="38690" y="174"/>
                    <a:pt x="38530" y="0"/>
                    <a:pt x="38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5063669" y="2034984"/>
              <a:ext cx="1574098" cy="56723"/>
            </a:xfrm>
            <a:custGeom>
              <a:rect b="b" l="l" r="r" t="t"/>
              <a:pathLst>
                <a:path extrusionOk="0" h="537" w="14902">
                  <a:moveTo>
                    <a:pt x="363" y="0"/>
                  </a:moveTo>
                  <a:cubicBezTo>
                    <a:pt x="0" y="0"/>
                    <a:pt x="0" y="537"/>
                    <a:pt x="363" y="537"/>
                  </a:cubicBezTo>
                  <a:lnTo>
                    <a:pt x="14539" y="537"/>
                  </a:lnTo>
                  <a:cubicBezTo>
                    <a:pt x="14902" y="537"/>
                    <a:pt x="14902" y="0"/>
                    <a:pt x="14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6778583" y="2034984"/>
              <a:ext cx="689130" cy="56723"/>
            </a:xfrm>
            <a:custGeom>
              <a:rect b="b" l="l" r="r" t="t"/>
              <a:pathLst>
                <a:path extrusionOk="0" h="537" w="6524">
                  <a:moveTo>
                    <a:pt x="363" y="0"/>
                  </a:moveTo>
                  <a:cubicBezTo>
                    <a:pt x="0" y="0"/>
                    <a:pt x="0" y="537"/>
                    <a:pt x="363" y="537"/>
                  </a:cubicBezTo>
                  <a:lnTo>
                    <a:pt x="6161" y="537"/>
                  </a:lnTo>
                  <a:cubicBezTo>
                    <a:pt x="6523" y="537"/>
                    <a:pt x="6523" y="0"/>
                    <a:pt x="6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4953391" y="1791506"/>
              <a:ext cx="70561" cy="70561"/>
            </a:xfrm>
            <a:custGeom>
              <a:rect b="b" l="l" r="r" t="t"/>
              <a:pathLst>
                <a:path extrusionOk="0" h="668" w="668">
                  <a:moveTo>
                    <a:pt x="334" y="1"/>
                  </a:moveTo>
                  <a:cubicBezTo>
                    <a:pt x="146" y="1"/>
                    <a:pt x="1" y="146"/>
                    <a:pt x="1" y="334"/>
                  </a:cubicBezTo>
                  <a:cubicBezTo>
                    <a:pt x="1" y="522"/>
                    <a:pt x="146" y="667"/>
                    <a:pt x="334" y="667"/>
                  </a:cubicBezTo>
                  <a:cubicBezTo>
                    <a:pt x="522" y="667"/>
                    <a:pt x="667" y="522"/>
                    <a:pt x="667" y="334"/>
                  </a:cubicBezTo>
                  <a:cubicBezTo>
                    <a:pt x="667"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5094302" y="1791506"/>
              <a:ext cx="72040" cy="70561"/>
            </a:xfrm>
            <a:custGeom>
              <a:rect b="b" l="l" r="r" t="t"/>
              <a:pathLst>
                <a:path extrusionOk="0" h="668" w="682">
                  <a:moveTo>
                    <a:pt x="334" y="1"/>
                  </a:moveTo>
                  <a:cubicBezTo>
                    <a:pt x="160" y="1"/>
                    <a:pt x="0" y="146"/>
                    <a:pt x="0" y="334"/>
                  </a:cubicBezTo>
                  <a:cubicBezTo>
                    <a:pt x="0" y="522"/>
                    <a:pt x="160" y="667"/>
                    <a:pt x="334" y="667"/>
                  </a:cubicBezTo>
                  <a:cubicBezTo>
                    <a:pt x="522" y="667"/>
                    <a:pt x="682" y="522"/>
                    <a:pt x="682" y="334"/>
                  </a:cubicBezTo>
                  <a:cubicBezTo>
                    <a:pt x="682"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5235108" y="1791506"/>
              <a:ext cx="70561" cy="70561"/>
            </a:xfrm>
            <a:custGeom>
              <a:rect b="b" l="l" r="r" t="t"/>
              <a:pathLst>
                <a:path extrusionOk="0" h="668" w="668">
                  <a:moveTo>
                    <a:pt x="334" y="1"/>
                  </a:moveTo>
                  <a:cubicBezTo>
                    <a:pt x="160" y="1"/>
                    <a:pt x="1" y="146"/>
                    <a:pt x="1" y="334"/>
                  </a:cubicBezTo>
                  <a:cubicBezTo>
                    <a:pt x="1" y="522"/>
                    <a:pt x="160" y="667"/>
                    <a:pt x="334" y="667"/>
                  </a:cubicBezTo>
                  <a:cubicBezTo>
                    <a:pt x="523" y="667"/>
                    <a:pt x="668" y="522"/>
                    <a:pt x="668" y="334"/>
                  </a:cubicBezTo>
                  <a:cubicBezTo>
                    <a:pt x="668" y="146"/>
                    <a:pt x="523"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62"/>
          <p:cNvGrpSpPr/>
          <p:nvPr/>
        </p:nvGrpSpPr>
        <p:grpSpPr>
          <a:xfrm>
            <a:off x="6847645" y="1566392"/>
            <a:ext cx="1068818" cy="1032987"/>
            <a:chOff x="8429700" y="549598"/>
            <a:chExt cx="3880967" cy="3750859"/>
          </a:xfrm>
        </p:grpSpPr>
        <p:sp>
          <p:nvSpPr>
            <p:cNvPr id="2473" name="Google Shape;2473;p62"/>
            <p:cNvSpPr/>
            <p:nvPr/>
          </p:nvSpPr>
          <p:spPr>
            <a:xfrm>
              <a:off x="9869980" y="549598"/>
              <a:ext cx="2400468" cy="2760204"/>
            </a:xfrm>
            <a:custGeom>
              <a:rect b="b" l="l" r="r" t="t"/>
              <a:pathLst>
                <a:path extrusionOk="0" h="31382" w="27292">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10772320" y="2600026"/>
              <a:ext cx="493076" cy="574874"/>
            </a:xfrm>
            <a:custGeom>
              <a:rect b="b" l="l" r="r" t="t"/>
              <a:pathLst>
                <a:path extrusionOk="0" h="6536" w="5606">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10867049" y="2696338"/>
              <a:ext cx="346895" cy="334053"/>
            </a:xfrm>
            <a:custGeom>
              <a:rect b="b" l="l" r="r" t="t"/>
              <a:pathLst>
                <a:path extrusionOk="0" h="3798" w="3944">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11008394" y="2720438"/>
              <a:ext cx="97982" cy="239326"/>
            </a:xfrm>
            <a:custGeom>
              <a:rect b="b" l="l" r="r" t="t"/>
              <a:pathLst>
                <a:path extrusionOk="0" h="2721" w="1114">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11077440" y="2097446"/>
              <a:ext cx="492988" cy="576545"/>
            </a:xfrm>
            <a:custGeom>
              <a:rect b="b" l="l" r="r" t="t"/>
              <a:pathLst>
                <a:path extrusionOk="0" h="6555" w="5605">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11191431" y="2195429"/>
              <a:ext cx="329216" cy="334053"/>
            </a:xfrm>
            <a:custGeom>
              <a:rect b="b" l="l" r="r" t="t"/>
              <a:pathLst>
                <a:path extrusionOk="0" h="3798" w="3743">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11313425" y="2217858"/>
              <a:ext cx="99653" cy="240909"/>
            </a:xfrm>
            <a:custGeom>
              <a:rect b="b" l="l" r="r" t="t"/>
              <a:pathLst>
                <a:path extrusionOk="0" h="2739" w="1133">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11337525" y="1601287"/>
              <a:ext cx="494659" cy="574962"/>
            </a:xfrm>
            <a:custGeom>
              <a:rect b="b" l="l" r="r" t="t"/>
              <a:pathLst>
                <a:path extrusionOk="0" h="6537" w="5624">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11451516" y="1697686"/>
              <a:ext cx="327632" cy="334053"/>
            </a:xfrm>
            <a:custGeom>
              <a:rect b="b" l="l" r="r" t="t"/>
              <a:pathLst>
                <a:path extrusionOk="0" h="3798" w="3725">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11573599" y="1721698"/>
              <a:ext cx="99565" cy="239326"/>
            </a:xfrm>
            <a:custGeom>
              <a:rect b="b" l="l" r="r" t="t"/>
              <a:pathLst>
                <a:path extrusionOk="0" h="2721" w="1132">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11613707" y="1065020"/>
              <a:ext cx="491405" cy="573291"/>
            </a:xfrm>
            <a:custGeom>
              <a:rect b="b" l="l" r="r" t="t"/>
              <a:pathLst>
                <a:path extrusionOk="0" h="6518" w="5587">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11727698" y="1161331"/>
              <a:ext cx="327632" cy="334053"/>
            </a:xfrm>
            <a:custGeom>
              <a:rect b="b" l="l" r="r" t="t"/>
              <a:pathLst>
                <a:path extrusionOk="0" h="3798" w="3725">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11849693" y="1185431"/>
              <a:ext cx="99653" cy="239326"/>
            </a:xfrm>
            <a:custGeom>
              <a:rect b="b" l="l" r="r" t="t"/>
              <a:pathLst>
                <a:path extrusionOk="0" h="2721" w="1133">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10051433" y="2217858"/>
              <a:ext cx="492988" cy="574874"/>
            </a:xfrm>
            <a:custGeom>
              <a:rect b="b" l="l" r="r" t="t"/>
              <a:pathLst>
                <a:path extrusionOk="0" h="6536" w="5605">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10165424" y="2314169"/>
              <a:ext cx="327632" cy="334141"/>
            </a:xfrm>
            <a:custGeom>
              <a:rect b="b" l="l" r="r" t="t"/>
              <a:pathLst>
                <a:path extrusionOk="0" h="3799" w="3725">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10285836" y="2338269"/>
              <a:ext cx="99653" cy="239326"/>
            </a:xfrm>
            <a:custGeom>
              <a:rect b="b" l="l" r="r" t="t"/>
              <a:pathLst>
                <a:path extrusionOk="0" h="2721" w="1133">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10356464" y="1715278"/>
              <a:ext cx="492988" cy="574962"/>
            </a:xfrm>
            <a:custGeom>
              <a:rect b="b" l="l" r="r" t="t"/>
              <a:pathLst>
                <a:path extrusionOk="0" h="6537" w="5605">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10472126" y="1813261"/>
              <a:ext cx="325961" cy="334053"/>
            </a:xfrm>
            <a:custGeom>
              <a:rect b="b" l="l" r="r" t="t"/>
              <a:pathLst>
                <a:path extrusionOk="0" h="3798" w="3706">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10592538" y="1835689"/>
              <a:ext cx="99653" cy="240997"/>
            </a:xfrm>
            <a:custGeom>
              <a:rect b="b" l="l" r="r" t="t"/>
              <a:pathLst>
                <a:path extrusionOk="0" h="2740" w="1133">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10614967" y="1219206"/>
              <a:ext cx="494659" cy="574874"/>
            </a:xfrm>
            <a:custGeom>
              <a:rect b="b" l="l" r="r" t="t"/>
              <a:pathLst>
                <a:path extrusionOk="0" h="6536" w="5624">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10730629" y="1315518"/>
              <a:ext cx="327632" cy="334053"/>
            </a:xfrm>
            <a:custGeom>
              <a:rect b="b" l="l" r="r" t="t"/>
              <a:pathLst>
                <a:path extrusionOk="0" h="3798" w="3725">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10852624" y="1339618"/>
              <a:ext cx="98070" cy="239326"/>
            </a:xfrm>
            <a:custGeom>
              <a:rect b="b" l="l" r="r" t="t"/>
              <a:pathLst>
                <a:path extrusionOk="0" h="2721" w="1115">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10892732" y="681268"/>
              <a:ext cx="493076" cy="576545"/>
            </a:xfrm>
            <a:custGeom>
              <a:rect b="b" l="l" r="r" t="t"/>
              <a:pathLst>
                <a:path extrusionOk="0" h="6555" w="5606">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11006811" y="780834"/>
              <a:ext cx="327632" cy="334053"/>
            </a:xfrm>
            <a:custGeom>
              <a:rect b="b" l="l" r="r" t="t"/>
              <a:pathLst>
                <a:path extrusionOk="0" h="3798" w="3725">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11127223" y="803263"/>
              <a:ext cx="99565" cy="239326"/>
            </a:xfrm>
            <a:custGeom>
              <a:rect b="b" l="l" r="r" t="t"/>
              <a:pathLst>
                <a:path extrusionOk="0" h="2721" w="1132">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8429700" y="1938510"/>
              <a:ext cx="451297" cy="395094"/>
            </a:xfrm>
            <a:custGeom>
              <a:rect b="b" l="l" r="r" t="t"/>
              <a:pathLst>
                <a:path extrusionOk="0" h="4492" w="5131">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8485904" y="1962610"/>
              <a:ext cx="327632" cy="343640"/>
            </a:xfrm>
            <a:custGeom>
              <a:rect b="b" l="l" r="r" t="t"/>
              <a:pathLst>
                <a:path extrusionOk="0" h="3907" w="3725">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9833038" y="1620549"/>
              <a:ext cx="484984" cy="271429"/>
            </a:xfrm>
            <a:custGeom>
              <a:rect b="b" l="l" r="r" t="t"/>
              <a:pathLst>
                <a:path extrusionOk="0" h="3086" w="5514">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9833038" y="1620549"/>
              <a:ext cx="484984" cy="271429"/>
            </a:xfrm>
            <a:custGeom>
              <a:rect b="b" l="l" r="r" t="t"/>
              <a:pathLst>
                <a:path extrusionOk="0" h="3086" w="5514">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9829872" y="1509813"/>
              <a:ext cx="480146" cy="250496"/>
            </a:xfrm>
            <a:custGeom>
              <a:rect b="b" l="l" r="r" t="t"/>
              <a:pathLst>
                <a:path extrusionOk="0" h="2848" w="5459">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9837876" y="1564345"/>
              <a:ext cx="456047" cy="130173"/>
            </a:xfrm>
            <a:custGeom>
              <a:rect b="b" l="l" r="r" t="t"/>
              <a:pathLst>
                <a:path extrusionOk="0" h="1480" w="5185">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8967639" y="1726536"/>
              <a:ext cx="608561" cy="467305"/>
            </a:xfrm>
            <a:custGeom>
              <a:rect b="b" l="l" r="r" t="t"/>
              <a:pathLst>
                <a:path extrusionOk="0" h="5313" w="6919">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8969222" y="1731989"/>
              <a:ext cx="385419" cy="317342"/>
            </a:xfrm>
            <a:custGeom>
              <a:rect b="b" l="l" r="r" t="t"/>
              <a:pathLst>
                <a:path extrusionOk="0" h="3608" w="4382">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9711043" y="936076"/>
              <a:ext cx="300278" cy="355514"/>
            </a:xfrm>
            <a:custGeom>
              <a:rect b="b" l="l" r="r" t="t"/>
              <a:pathLst>
                <a:path extrusionOk="0" h="4042" w="3414">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9770413" y="649692"/>
              <a:ext cx="315846" cy="381725"/>
            </a:xfrm>
            <a:custGeom>
              <a:rect b="b" l="l" r="r" t="t"/>
              <a:pathLst>
                <a:path extrusionOk="0" h="4340" w="3591">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11986201" y="1651070"/>
              <a:ext cx="324466" cy="483401"/>
            </a:xfrm>
            <a:custGeom>
              <a:rect b="b" l="l" r="r" t="t"/>
              <a:pathLst>
                <a:path extrusionOk="0" h="5496" w="3689">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12013467" y="1692849"/>
              <a:ext cx="277938" cy="390256"/>
            </a:xfrm>
            <a:custGeom>
              <a:rect b="b" l="l" r="r" t="t"/>
              <a:pathLst>
                <a:path extrusionOk="0" h="4437" w="316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11427416" y="3014299"/>
              <a:ext cx="464139" cy="374161"/>
            </a:xfrm>
            <a:custGeom>
              <a:rect b="b" l="l" r="r" t="t"/>
              <a:pathLst>
                <a:path extrusionOk="0" h="4254" w="5277">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11477200" y="3038398"/>
              <a:ext cx="350149" cy="324378"/>
            </a:xfrm>
            <a:custGeom>
              <a:rect b="b" l="l" r="r" t="t"/>
              <a:pathLst>
                <a:path extrusionOk="0" h="3688" w="3981">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11347201" y="2529398"/>
              <a:ext cx="608561" cy="465722"/>
            </a:xfrm>
            <a:custGeom>
              <a:rect b="b" l="l" r="r" t="t"/>
              <a:pathLst>
                <a:path extrusionOk="0" h="5295" w="6919">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11347201" y="2672238"/>
              <a:ext cx="385419" cy="316638"/>
            </a:xfrm>
            <a:custGeom>
              <a:rect b="b" l="l" r="r" t="t"/>
              <a:pathLst>
                <a:path extrusionOk="0" h="3600" w="4382">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11009977" y="3298484"/>
              <a:ext cx="372577" cy="320684"/>
            </a:xfrm>
            <a:custGeom>
              <a:rect b="b" l="l" r="r" t="t"/>
              <a:pathLst>
                <a:path extrusionOk="0" h="3646" w="4236">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10767483" y="3159074"/>
              <a:ext cx="399931" cy="348214"/>
            </a:xfrm>
            <a:custGeom>
              <a:rect b="b" l="l" r="r" t="t"/>
              <a:pathLst>
                <a:path extrusionOk="0" h="3959" w="4547">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8453800" y="822613"/>
              <a:ext cx="942614" cy="573291"/>
            </a:xfrm>
            <a:custGeom>
              <a:rect b="b" l="l" r="r" t="t"/>
              <a:pathLst>
                <a:path extrusionOk="0" h="6518" w="10717">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8477900" y="936604"/>
              <a:ext cx="997146" cy="704608"/>
            </a:xfrm>
            <a:custGeom>
              <a:rect b="b" l="l" r="r" t="t"/>
              <a:pathLst>
                <a:path extrusionOk="0" h="8011" w="11337">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9319199" y="1040920"/>
              <a:ext cx="139848" cy="271429"/>
            </a:xfrm>
            <a:custGeom>
              <a:rect b="b" l="l" r="r" t="t"/>
              <a:pathLst>
                <a:path extrusionOk="0" h="3086" w="159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9218050" y="1153327"/>
              <a:ext cx="165531" cy="244163"/>
            </a:xfrm>
            <a:custGeom>
              <a:rect b="b" l="l" r="r" t="t"/>
              <a:pathLst>
                <a:path extrusionOk="0" h="2776" w="1882">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9124992" y="1214369"/>
              <a:ext cx="147764" cy="260171"/>
            </a:xfrm>
            <a:custGeom>
              <a:rect b="b" l="l" r="r" t="t"/>
              <a:pathLst>
                <a:path extrusionOk="0" h="2958" w="168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9001326" y="1278577"/>
              <a:ext cx="151019" cy="255333"/>
            </a:xfrm>
            <a:custGeom>
              <a:rect b="b" l="l" r="r" t="t"/>
              <a:pathLst>
                <a:path extrusionOk="0" h="2903" w="1717">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8863235" y="1329943"/>
              <a:ext cx="151019" cy="261842"/>
            </a:xfrm>
            <a:custGeom>
              <a:rect b="b" l="l" r="r" t="t"/>
              <a:pathLst>
                <a:path extrusionOk="0" h="2977" w="1717">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8742823" y="1365301"/>
              <a:ext cx="143015" cy="255333"/>
            </a:xfrm>
            <a:custGeom>
              <a:rect b="b" l="l" r="r" t="t"/>
              <a:pathLst>
                <a:path extrusionOk="0" h="2903" w="1626">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8588636" y="1389401"/>
              <a:ext cx="135011" cy="251199"/>
            </a:xfrm>
            <a:custGeom>
              <a:rect b="b" l="l" r="r" t="t"/>
              <a:pathLst>
                <a:path extrusionOk="0" h="2856" w="1535">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9070372" y="2269224"/>
              <a:ext cx="1734121" cy="2031233"/>
            </a:xfrm>
            <a:custGeom>
              <a:rect b="b" l="l" r="r" t="t"/>
              <a:pathLst>
                <a:path extrusionOk="0" h="23094" w="19716">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9113734" y="2834429"/>
              <a:ext cx="1130398" cy="1233217"/>
            </a:xfrm>
            <a:custGeom>
              <a:rect b="b" l="l" r="r" t="t"/>
              <a:pathLst>
                <a:path extrusionOk="0" h="14021" w="12852">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9317616" y="3094514"/>
              <a:ext cx="476980" cy="456135"/>
            </a:xfrm>
            <a:custGeom>
              <a:rect b="b" l="l" r="r" t="t"/>
              <a:pathLst>
                <a:path extrusionOk="0" h="5186" w="5423">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9555273" y="3512041"/>
              <a:ext cx="409518" cy="257005"/>
            </a:xfrm>
            <a:custGeom>
              <a:rect b="b" l="l" r="r" t="t"/>
              <a:pathLst>
                <a:path extrusionOk="0" h="2922" w="4656">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9635577" y="3653298"/>
              <a:ext cx="399843" cy="244163"/>
            </a:xfrm>
            <a:custGeom>
              <a:rect b="b" l="l" r="r" t="t"/>
              <a:pathLst>
                <a:path extrusionOk="0" h="2776" w="4546">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8996488" y="1970614"/>
              <a:ext cx="892831" cy="660014"/>
            </a:xfrm>
            <a:custGeom>
              <a:rect b="b" l="l" r="r" t="t"/>
              <a:pathLst>
                <a:path extrusionOk="0" h="7504" w="10151">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9010913" y="2170010"/>
              <a:ext cx="425614" cy="230970"/>
            </a:xfrm>
            <a:custGeom>
              <a:rect b="b" l="l" r="r" t="t"/>
              <a:pathLst>
                <a:path extrusionOk="0" h="2626" w="4839">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9540848" y="2001134"/>
              <a:ext cx="228067" cy="136770"/>
            </a:xfrm>
            <a:custGeom>
              <a:rect b="b" l="l" r="r" t="t"/>
              <a:pathLst>
                <a:path extrusionOk="0" h="1555" w="2593">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9031847" y="2355861"/>
              <a:ext cx="248913" cy="135099"/>
            </a:xfrm>
            <a:custGeom>
              <a:rect b="b" l="l" r="r" t="t"/>
              <a:pathLst>
                <a:path extrusionOk="0" h="1536" w="283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9580956" y="2161654"/>
              <a:ext cx="269846" cy="153921"/>
            </a:xfrm>
            <a:custGeom>
              <a:rect b="b" l="l" r="r" t="t"/>
              <a:pathLst>
                <a:path extrusionOk="0" h="1750" w="3068">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9075209" y="2351199"/>
              <a:ext cx="423943" cy="237654"/>
            </a:xfrm>
            <a:custGeom>
              <a:rect b="b" l="l" r="r" t="t"/>
              <a:pathLst>
                <a:path extrusionOk="0" h="2702" w="482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9386661" y="2078184"/>
              <a:ext cx="422360" cy="218568"/>
            </a:xfrm>
            <a:custGeom>
              <a:rect b="b" l="l" r="r" t="t"/>
              <a:pathLst>
                <a:path extrusionOk="0" h="2485" w="4802">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62"/>
          <p:cNvGrpSpPr/>
          <p:nvPr/>
        </p:nvGrpSpPr>
        <p:grpSpPr>
          <a:xfrm>
            <a:off x="5624618" y="2084948"/>
            <a:ext cx="976632" cy="605919"/>
            <a:chOff x="4322570" y="3179740"/>
            <a:chExt cx="1895636" cy="1176085"/>
          </a:xfrm>
        </p:grpSpPr>
        <p:sp>
          <p:nvSpPr>
            <p:cNvPr id="2544" name="Google Shape;2544;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62"/>
          <p:cNvGrpSpPr/>
          <p:nvPr/>
        </p:nvGrpSpPr>
        <p:grpSpPr>
          <a:xfrm>
            <a:off x="5708883" y="2210370"/>
            <a:ext cx="976632" cy="605919"/>
            <a:chOff x="4322570" y="3179740"/>
            <a:chExt cx="1895636" cy="1176085"/>
          </a:xfrm>
        </p:grpSpPr>
        <p:sp>
          <p:nvSpPr>
            <p:cNvPr id="2547" name="Google Shape;2547;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62"/>
          <p:cNvGrpSpPr/>
          <p:nvPr/>
        </p:nvGrpSpPr>
        <p:grpSpPr>
          <a:xfrm>
            <a:off x="5905413" y="2324241"/>
            <a:ext cx="583007" cy="449699"/>
            <a:chOff x="4702088" y="2980703"/>
            <a:chExt cx="790840" cy="610010"/>
          </a:xfrm>
        </p:grpSpPr>
        <p:sp>
          <p:nvSpPr>
            <p:cNvPr id="2550" name="Google Shape;2550;p62"/>
            <p:cNvSpPr/>
            <p:nvPr/>
          </p:nvSpPr>
          <p:spPr>
            <a:xfrm>
              <a:off x="5129909" y="3233151"/>
              <a:ext cx="187323" cy="92486"/>
            </a:xfrm>
            <a:custGeom>
              <a:rect b="b" l="l" r="r" t="t"/>
              <a:pathLst>
                <a:path extrusionOk="0" h="2832" w="5736">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4992778" y="3314698"/>
              <a:ext cx="500150" cy="275662"/>
            </a:xfrm>
            <a:custGeom>
              <a:rect b="b" l="l" r="r" t="t"/>
              <a:pathLst>
                <a:path extrusionOk="0" h="8441" w="15315">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4992778" y="3314698"/>
              <a:ext cx="430230" cy="275662"/>
            </a:xfrm>
            <a:custGeom>
              <a:rect b="b" l="l" r="r" t="t"/>
              <a:pathLst>
                <a:path extrusionOk="0" h="8441" w="13174">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5123084" y="3367572"/>
              <a:ext cx="169590" cy="169917"/>
            </a:xfrm>
            <a:custGeom>
              <a:rect b="b" l="l" r="r" t="t"/>
              <a:pathLst>
                <a:path extrusionOk="0" h="5203" w="5193">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5189609" y="3396213"/>
              <a:ext cx="36870" cy="112636"/>
            </a:xfrm>
            <a:custGeom>
              <a:rect b="b" l="l" r="r" t="t"/>
              <a:pathLst>
                <a:path extrusionOk="0" h="3449" w="1129">
                  <a:moveTo>
                    <a:pt x="1" y="1"/>
                  </a:moveTo>
                  <a:lnTo>
                    <a:pt x="1" y="3448"/>
                  </a:lnTo>
                  <a:lnTo>
                    <a:pt x="1129" y="3448"/>
                  </a:lnTo>
                  <a:lnTo>
                    <a:pt x="1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5151758" y="3434096"/>
              <a:ext cx="112603" cy="36870"/>
            </a:xfrm>
            <a:custGeom>
              <a:rect b="b" l="l" r="r" t="t"/>
              <a:pathLst>
                <a:path extrusionOk="0" h="1129" w="3448">
                  <a:moveTo>
                    <a:pt x="0" y="0"/>
                  </a:moveTo>
                  <a:lnTo>
                    <a:pt x="0" y="1129"/>
                  </a:lnTo>
                  <a:lnTo>
                    <a:pt x="3447" y="1129"/>
                  </a:lnTo>
                  <a:lnTo>
                    <a:pt x="3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4702088" y="2992623"/>
              <a:ext cx="247707" cy="350742"/>
            </a:xfrm>
            <a:custGeom>
              <a:rect b="b" l="l" r="r" t="t"/>
              <a:pathLst>
                <a:path extrusionOk="0" h="10740" w="7585">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4748168" y="2980703"/>
              <a:ext cx="51860" cy="32429"/>
            </a:xfrm>
            <a:custGeom>
              <a:rect b="b" l="l" r="r" t="t"/>
              <a:pathLst>
                <a:path extrusionOk="0" h="993" w="1588">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4851858" y="2980703"/>
              <a:ext cx="51893" cy="32429"/>
            </a:xfrm>
            <a:custGeom>
              <a:rect b="b" l="l" r="r" t="t"/>
              <a:pathLst>
                <a:path extrusionOk="0" h="993" w="1589">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4819102" y="2990239"/>
              <a:ext cx="393751" cy="600473"/>
            </a:xfrm>
            <a:custGeom>
              <a:rect b="b" l="l" r="r" t="t"/>
              <a:pathLst>
                <a:path extrusionOk="0" h="18387" w="12057">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5154468" y="3317409"/>
              <a:ext cx="89090" cy="76582"/>
            </a:xfrm>
            <a:custGeom>
              <a:rect b="b" l="l" r="r" t="t"/>
              <a:pathLst>
                <a:path extrusionOk="0" h="2345" w="2728">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5172888" y="3331419"/>
              <a:ext cx="56661" cy="48496"/>
            </a:xfrm>
            <a:custGeom>
              <a:rect b="b" l="l" r="r" t="t"/>
              <a:pathLst>
                <a:path extrusionOk="0" h="1485" w="1735">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2"/>
            <p:cNvSpPr/>
            <p:nvPr/>
          </p:nvSpPr>
          <p:spPr>
            <a:xfrm>
              <a:off x="4720507" y="3211302"/>
              <a:ext cx="210869" cy="212241"/>
            </a:xfrm>
            <a:custGeom>
              <a:rect b="b" l="l" r="r" t="t"/>
              <a:pathLst>
                <a:path extrusionOk="0" h="6499" w="6457">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62"/>
          <p:cNvGrpSpPr/>
          <p:nvPr/>
        </p:nvGrpSpPr>
        <p:grpSpPr>
          <a:xfrm>
            <a:off x="2890508" y="1867050"/>
            <a:ext cx="670295" cy="2280201"/>
            <a:chOff x="2661858" y="2324250"/>
            <a:chExt cx="670295" cy="2280201"/>
          </a:xfrm>
        </p:grpSpPr>
        <p:sp>
          <p:nvSpPr>
            <p:cNvPr id="2564" name="Google Shape;2564;p62"/>
            <p:cNvSpPr/>
            <p:nvPr/>
          </p:nvSpPr>
          <p:spPr>
            <a:xfrm>
              <a:off x="2661858" y="2723076"/>
              <a:ext cx="173311" cy="868381"/>
            </a:xfrm>
            <a:custGeom>
              <a:rect b="b" l="l" r="r" t="t"/>
              <a:pathLst>
                <a:path extrusionOk="0" h="16650" w="3323">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2670412" y="2723076"/>
              <a:ext cx="163819" cy="305680"/>
            </a:xfrm>
            <a:custGeom>
              <a:rect b="b" l="l" r="r" t="t"/>
              <a:pathLst>
                <a:path extrusionOk="0" h="5861" w="3141">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2682772" y="3022027"/>
              <a:ext cx="94348" cy="59092"/>
            </a:xfrm>
            <a:custGeom>
              <a:rect b="b" l="l" r="r" t="t"/>
              <a:pathLst>
                <a:path extrusionOk="0" h="1133" w="1809">
                  <a:moveTo>
                    <a:pt x="74" y="1"/>
                  </a:moveTo>
                  <a:lnTo>
                    <a:pt x="1" y="348"/>
                  </a:lnTo>
                  <a:lnTo>
                    <a:pt x="1626" y="1133"/>
                  </a:lnTo>
                  <a:lnTo>
                    <a:pt x="1808" y="129"/>
                  </a:lnTo>
                  <a:lnTo>
                    <a:pt x="7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2745619" y="3441924"/>
              <a:ext cx="231412" cy="1019735"/>
            </a:xfrm>
            <a:custGeom>
              <a:rect b="b" l="l" r="r" t="t"/>
              <a:pathLst>
                <a:path extrusionOk="0" h="19552" w="4437">
                  <a:moveTo>
                    <a:pt x="1" y="0"/>
                  </a:moveTo>
                  <a:lnTo>
                    <a:pt x="1151" y="19552"/>
                  </a:lnTo>
                  <a:lnTo>
                    <a:pt x="4053" y="19552"/>
                  </a:lnTo>
                  <a:lnTo>
                    <a:pt x="4437" y="27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2745619" y="3441924"/>
              <a:ext cx="231412" cy="540847"/>
            </a:xfrm>
            <a:custGeom>
              <a:rect b="b" l="l" r="r" t="t"/>
              <a:pathLst>
                <a:path extrusionOk="0" h="10370" w="4437">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2790367" y="4461599"/>
              <a:ext cx="149528" cy="88611"/>
            </a:xfrm>
            <a:custGeom>
              <a:rect b="b" l="l" r="r" t="t"/>
              <a:pathLst>
                <a:path extrusionOk="0" h="1699" w="2867">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2664674" y="4507286"/>
              <a:ext cx="279968" cy="97165"/>
            </a:xfrm>
            <a:custGeom>
              <a:rect b="b" l="l" r="r" t="t"/>
              <a:pathLst>
                <a:path extrusionOk="0" h="1863" w="5368">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2818009" y="4461599"/>
              <a:ext cx="116201" cy="37187"/>
            </a:xfrm>
            <a:custGeom>
              <a:rect b="b" l="l" r="r" t="t"/>
              <a:pathLst>
                <a:path extrusionOk="0" h="713" w="2228">
                  <a:moveTo>
                    <a:pt x="73" y="1"/>
                  </a:moveTo>
                  <a:lnTo>
                    <a:pt x="0" y="183"/>
                  </a:lnTo>
                  <a:lnTo>
                    <a:pt x="2227" y="712"/>
                  </a:lnTo>
                  <a:lnTo>
                    <a:pt x="215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2933167" y="3439994"/>
              <a:ext cx="258115" cy="1021664"/>
            </a:xfrm>
            <a:custGeom>
              <a:rect b="b" l="l" r="r" t="t"/>
              <a:pathLst>
                <a:path extrusionOk="0" h="19589" w="4949">
                  <a:moveTo>
                    <a:pt x="1" y="1"/>
                  </a:moveTo>
                  <a:lnTo>
                    <a:pt x="1680" y="19589"/>
                  </a:lnTo>
                  <a:lnTo>
                    <a:pt x="4583" y="19589"/>
                  </a:lnTo>
                  <a:lnTo>
                    <a:pt x="4948" y="31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2933167" y="3439994"/>
              <a:ext cx="258115" cy="131744"/>
            </a:xfrm>
            <a:custGeom>
              <a:rect b="b" l="l" r="r" t="t"/>
              <a:pathLst>
                <a:path extrusionOk="0" h="2526" w="4949">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3122645" y="3515201"/>
              <a:ext cx="21018" cy="842668"/>
            </a:xfrm>
            <a:custGeom>
              <a:rect b="b" l="l" r="r" t="t"/>
              <a:pathLst>
                <a:path extrusionOk="0" h="16157" w="403">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3014111" y="4461599"/>
              <a:ext cx="149528" cy="88611"/>
            </a:xfrm>
            <a:custGeom>
              <a:rect b="b" l="l" r="r" t="t"/>
              <a:pathLst>
                <a:path extrusionOk="0" h="1699" w="2867">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2889409" y="4507286"/>
              <a:ext cx="278977" cy="97165"/>
            </a:xfrm>
            <a:custGeom>
              <a:rect b="b" l="l" r="r" t="t"/>
              <a:pathLst>
                <a:path extrusionOk="0" h="1863" w="5349">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3041701" y="4461599"/>
              <a:ext cx="116253" cy="37187"/>
            </a:xfrm>
            <a:custGeom>
              <a:rect b="b" l="l" r="r" t="t"/>
              <a:pathLst>
                <a:path extrusionOk="0" h="713" w="2229">
                  <a:moveTo>
                    <a:pt x="74" y="1"/>
                  </a:moveTo>
                  <a:lnTo>
                    <a:pt x="1" y="183"/>
                  </a:lnTo>
                  <a:lnTo>
                    <a:pt x="2228" y="712"/>
                  </a:lnTo>
                  <a:lnTo>
                    <a:pt x="2155"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2755163" y="2324250"/>
              <a:ext cx="419900" cy="432000"/>
            </a:xfrm>
            <a:custGeom>
              <a:rect b="b" l="l" r="r" t="t"/>
              <a:pathLst>
                <a:path extrusionOk="0" h="8283" w="8051">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2814202" y="2387931"/>
              <a:ext cx="109526" cy="49704"/>
            </a:xfrm>
            <a:custGeom>
              <a:rect b="b" l="l" r="r" t="t"/>
              <a:pathLst>
                <a:path extrusionOk="0" h="953" w="210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2837046" y="2363783"/>
              <a:ext cx="91428" cy="17576"/>
            </a:xfrm>
            <a:custGeom>
              <a:rect b="b" l="l" r="r" t="t"/>
              <a:pathLst>
                <a:path extrusionOk="0" h="337" w="1753">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2976977" y="2399405"/>
              <a:ext cx="79067" cy="67645"/>
            </a:xfrm>
            <a:custGeom>
              <a:rect b="b" l="l" r="r" t="t"/>
              <a:pathLst>
                <a:path extrusionOk="0" h="1297" w="1516">
                  <a:moveTo>
                    <a:pt x="1" y="0"/>
                  </a:moveTo>
                  <a:cubicBezTo>
                    <a:pt x="366" y="584"/>
                    <a:pt x="895" y="1022"/>
                    <a:pt x="1516" y="1296"/>
                  </a:cubicBezTo>
                  <a:cubicBezTo>
                    <a:pt x="1151" y="712"/>
                    <a:pt x="621" y="256"/>
                    <a:pt x="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2706607" y="2704040"/>
              <a:ext cx="534172" cy="792808"/>
            </a:xfrm>
            <a:custGeom>
              <a:rect b="b" l="l" r="r" t="t"/>
              <a:pathLst>
                <a:path extrusionOk="0" h="15201" w="10242">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2828440" y="2742113"/>
              <a:ext cx="385686" cy="627477"/>
            </a:xfrm>
            <a:custGeom>
              <a:rect b="b" l="l" r="r" t="t"/>
              <a:pathLst>
                <a:path extrusionOk="0" h="12031" w="7395">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2821817" y="2783054"/>
              <a:ext cx="221867" cy="71870"/>
            </a:xfrm>
            <a:custGeom>
              <a:rect b="b" l="l" r="r" t="t"/>
              <a:pathLst>
                <a:path extrusionOk="0" h="1378" w="4254">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2928421" y="2753535"/>
              <a:ext cx="151458" cy="49704"/>
            </a:xfrm>
            <a:custGeom>
              <a:rect b="b" l="l" r="r" t="t"/>
              <a:pathLst>
                <a:path extrusionOk="0" h="953" w="2904">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2742750" y="3416211"/>
              <a:ext cx="436120" cy="37917"/>
            </a:xfrm>
            <a:custGeom>
              <a:rect b="b" l="l" r="r" t="t"/>
              <a:pathLst>
                <a:path extrusionOk="0" h="727" w="8362">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2782753" y="3342882"/>
              <a:ext cx="260931" cy="66498"/>
            </a:xfrm>
            <a:custGeom>
              <a:rect b="b" l="l" r="r" t="t"/>
              <a:pathLst>
                <a:path extrusionOk="0" h="1275" w="5003">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2828440" y="2898264"/>
              <a:ext cx="336139" cy="436120"/>
            </a:xfrm>
            <a:custGeom>
              <a:rect b="b" l="l" r="r" t="t"/>
              <a:pathLst>
                <a:path extrusionOk="0" h="8362" w="6445">
                  <a:moveTo>
                    <a:pt x="5240" y="1"/>
                  </a:moveTo>
                  <a:lnTo>
                    <a:pt x="1" y="840"/>
                  </a:lnTo>
                  <a:lnTo>
                    <a:pt x="1206" y="8362"/>
                  </a:lnTo>
                  <a:lnTo>
                    <a:pt x="6445" y="7522"/>
                  </a:lnTo>
                  <a:lnTo>
                    <a:pt x="52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2839862" y="2730691"/>
              <a:ext cx="492291" cy="504913"/>
            </a:xfrm>
            <a:custGeom>
              <a:rect b="b" l="l" r="r" t="t"/>
              <a:pathLst>
                <a:path extrusionOk="0" h="9681" w="9439">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3184553" y="3021088"/>
              <a:ext cx="117140" cy="56223"/>
            </a:xfrm>
            <a:custGeom>
              <a:rect b="b" l="l" r="r" t="t"/>
              <a:pathLst>
                <a:path extrusionOk="0" h="1078" w="2246">
                  <a:moveTo>
                    <a:pt x="2191" y="1"/>
                  </a:moveTo>
                  <a:lnTo>
                    <a:pt x="0" y="311"/>
                  </a:lnTo>
                  <a:lnTo>
                    <a:pt x="238" y="1078"/>
                  </a:lnTo>
                  <a:lnTo>
                    <a:pt x="2246" y="220"/>
                  </a:lnTo>
                  <a:lnTo>
                    <a:pt x="2191"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3104548" y="2730691"/>
              <a:ext cx="218112" cy="309488"/>
            </a:xfrm>
            <a:custGeom>
              <a:rect b="b" l="l" r="r" t="t"/>
              <a:pathLst>
                <a:path extrusionOk="0" h="5934" w="4182">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2780875" y="2529791"/>
              <a:ext cx="82874" cy="71713"/>
            </a:xfrm>
            <a:custGeom>
              <a:rect b="b" l="l" r="r" t="t"/>
              <a:pathLst>
                <a:path extrusionOk="0" h="1375" w="1589">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2807526" y="2545073"/>
              <a:ext cx="40994" cy="40994"/>
            </a:xfrm>
            <a:custGeom>
              <a:rect b="b" l="l" r="r" t="t"/>
              <a:pathLst>
                <a:path extrusionOk="0" h="786" w="786">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2924614" y="2593629"/>
              <a:ext cx="90489" cy="99981"/>
            </a:xfrm>
            <a:custGeom>
              <a:rect b="b" l="l" r="r" t="t"/>
              <a:pathLst>
                <a:path extrusionOk="0" h="1917" w="1735">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2924614" y="2619289"/>
              <a:ext cx="90489" cy="110986"/>
            </a:xfrm>
            <a:custGeom>
              <a:rect b="b" l="l" r="r" t="t"/>
              <a:pathLst>
                <a:path extrusionOk="0" h="2128" w="1735">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2810395" y="2431741"/>
              <a:ext cx="228543" cy="235636"/>
            </a:xfrm>
            <a:custGeom>
              <a:rect b="b" l="l" r="r" t="t"/>
              <a:pathLst>
                <a:path extrusionOk="0" h="4518" w="4382">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900831" y="2481131"/>
              <a:ext cx="68584" cy="19245"/>
            </a:xfrm>
            <a:custGeom>
              <a:rect b="b" l="l" r="r" t="t"/>
              <a:pathLst>
                <a:path extrusionOk="0" h="369" w="1315">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818009" y="2484678"/>
              <a:ext cx="53355" cy="21384"/>
            </a:xfrm>
            <a:custGeom>
              <a:rect b="b" l="l" r="r" t="t"/>
              <a:pathLst>
                <a:path extrusionOk="0" h="410" w="1023">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2922684" y="2518370"/>
              <a:ext cx="19141" cy="14238"/>
            </a:xfrm>
            <a:custGeom>
              <a:rect b="b" l="l" r="r" t="t"/>
              <a:pathLst>
                <a:path extrusionOk="0" h="273" w="367">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2839862" y="2519360"/>
              <a:ext cx="19141" cy="14186"/>
            </a:xfrm>
            <a:custGeom>
              <a:rect b="b" l="l" r="r" t="t"/>
              <a:pathLst>
                <a:path extrusionOk="0" h="272" w="367">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3026472" y="2529791"/>
              <a:ext cx="72443" cy="72443"/>
            </a:xfrm>
            <a:custGeom>
              <a:rect b="b" l="l" r="r" t="t"/>
              <a:pathLst>
                <a:path extrusionOk="0" h="1389" w="1389">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3036016" y="2545073"/>
              <a:ext cx="47670" cy="41098"/>
            </a:xfrm>
            <a:custGeom>
              <a:rect b="b" l="l" r="r" t="t"/>
              <a:pathLst>
                <a:path extrusionOk="0" h="788" w="914">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2874623" y="2602052"/>
              <a:ext cx="77189" cy="32545"/>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62"/>
          <p:cNvGrpSpPr/>
          <p:nvPr/>
        </p:nvGrpSpPr>
        <p:grpSpPr>
          <a:xfrm>
            <a:off x="1818374" y="1815025"/>
            <a:ext cx="826976" cy="2302375"/>
            <a:chOff x="1638299" y="2272225"/>
            <a:chExt cx="826976" cy="2302375"/>
          </a:xfrm>
        </p:grpSpPr>
        <p:sp>
          <p:nvSpPr>
            <p:cNvPr id="2605" name="Google Shape;2605;p62"/>
            <p:cNvSpPr/>
            <p:nvPr/>
          </p:nvSpPr>
          <p:spPr>
            <a:xfrm>
              <a:off x="1650226" y="3384567"/>
              <a:ext cx="137553" cy="100892"/>
            </a:xfrm>
            <a:custGeom>
              <a:rect b="b" l="l" r="r" t="t"/>
              <a:pathLst>
                <a:path extrusionOk="0" h="2009" w="2739">
                  <a:moveTo>
                    <a:pt x="2648" y="1"/>
                  </a:moveTo>
                  <a:lnTo>
                    <a:pt x="1" y="329"/>
                  </a:lnTo>
                  <a:lnTo>
                    <a:pt x="92" y="2009"/>
                  </a:lnTo>
                  <a:lnTo>
                    <a:pt x="2739" y="1662"/>
                  </a:lnTo>
                  <a:lnTo>
                    <a:pt x="2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1669511" y="3468938"/>
              <a:ext cx="138457" cy="153121"/>
            </a:xfrm>
            <a:custGeom>
              <a:rect b="b" l="l" r="r" t="t"/>
              <a:pathLst>
                <a:path extrusionOk="0" h="3049" w="2757">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1771257" y="3501933"/>
              <a:ext cx="21946" cy="62373"/>
            </a:xfrm>
            <a:custGeom>
              <a:rect b="b" l="l" r="r" t="t"/>
              <a:pathLst>
                <a:path extrusionOk="0" h="1242" w="437">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1678651" y="3468938"/>
              <a:ext cx="99988" cy="41281"/>
            </a:xfrm>
            <a:custGeom>
              <a:rect b="b" l="l" r="r" t="t"/>
              <a:pathLst>
                <a:path extrusionOk="0" h="822" w="1991">
                  <a:moveTo>
                    <a:pt x="1990" y="0"/>
                  </a:moveTo>
                  <a:lnTo>
                    <a:pt x="74" y="256"/>
                  </a:lnTo>
                  <a:lnTo>
                    <a:pt x="1" y="822"/>
                  </a:lnTo>
                  <a:lnTo>
                    <a:pt x="199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2106754" y="3107699"/>
              <a:ext cx="141219" cy="390611"/>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090281" y="3455177"/>
              <a:ext cx="133887" cy="187973"/>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2154413" y="3107699"/>
              <a:ext cx="93560" cy="33045"/>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1791370" y="3244300"/>
              <a:ext cx="530876" cy="1192775"/>
            </a:xfrm>
            <a:custGeom>
              <a:rect b="b" l="l" r="r" t="t"/>
              <a:pathLst>
                <a:path extrusionOk="0" h="23751" w="10571">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1708908" y="4437046"/>
              <a:ext cx="252155" cy="104558"/>
            </a:xfrm>
            <a:custGeom>
              <a:rect b="b" l="l" r="r" t="t"/>
              <a:pathLst>
                <a:path extrusionOk="0" h="2082" w="5021">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1698814" y="4541555"/>
              <a:ext cx="265915" cy="33045"/>
            </a:xfrm>
            <a:custGeom>
              <a:rect b="b" l="l" r="r" t="t"/>
              <a:pathLst>
                <a:path extrusionOk="0" h="658" w="5295">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2160841" y="4437046"/>
              <a:ext cx="252155" cy="104558"/>
            </a:xfrm>
            <a:custGeom>
              <a:rect b="b" l="l" r="r" t="t"/>
              <a:pathLst>
                <a:path extrusionOk="0" h="2082" w="5021">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2157175" y="4541555"/>
              <a:ext cx="265915" cy="33045"/>
            </a:xfrm>
            <a:custGeom>
              <a:rect b="b" l="l" r="r" t="t"/>
              <a:pathLst>
                <a:path extrusionOk="0" h="658" w="5295">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1831747" y="2710754"/>
              <a:ext cx="444648" cy="590437"/>
            </a:xfrm>
            <a:custGeom>
              <a:rect b="b" l="l" r="r" t="t"/>
              <a:pathLst>
                <a:path extrusionOk="0" h="11757" w="8854">
                  <a:moveTo>
                    <a:pt x="694" y="0"/>
                  </a:moveTo>
                  <a:lnTo>
                    <a:pt x="146" y="4217"/>
                  </a:lnTo>
                  <a:lnTo>
                    <a:pt x="0" y="11756"/>
                  </a:lnTo>
                  <a:lnTo>
                    <a:pt x="8854" y="11756"/>
                  </a:lnTo>
                  <a:lnTo>
                    <a:pt x="8635" y="4217"/>
                  </a:lnTo>
                  <a:lnTo>
                    <a:pt x="8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1984819" y="3423990"/>
              <a:ext cx="140315" cy="389707"/>
            </a:xfrm>
            <a:custGeom>
              <a:rect b="b" l="l" r="r" t="t"/>
              <a:pathLst>
                <a:path extrusionOk="0" h="7760" w="2794">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1753805" y="2710754"/>
              <a:ext cx="249393" cy="1172587"/>
            </a:xfrm>
            <a:custGeom>
              <a:rect b="b" l="l" r="r" t="t"/>
              <a:pathLst>
                <a:path extrusionOk="0" h="23349" w="4966">
                  <a:moveTo>
                    <a:pt x="2246" y="0"/>
                  </a:moveTo>
                  <a:lnTo>
                    <a:pt x="1698" y="3816"/>
                  </a:lnTo>
                  <a:lnTo>
                    <a:pt x="1" y="23348"/>
                  </a:lnTo>
                  <a:lnTo>
                    <a:pt x="2702" y="23348"/>
                  </a:lnTo>
                  <a:lnTo>
                    <a:pt x="49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1881214" y="2710754"/>
              <a:ext cx="121984" cy="421748"/>
            </a:xfrm>
            <a:custGeom>
              <a:rect b="b" l="l" r="r" t="t"/>
              <a:pathLst>
                <a:path extrusionOk="0" h="8398" w="2429">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1897737" y="2710754"/>
              <a:ext cx="105462" cy="421748"/>
            </a:xfrm>
            <a:custGeom>
              <a:rect b="b" l="l" r="r" t="t"/>
              <a:pathLst>
                <a:path extrusionOk="0" h="8398" w="210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2100326" y="2710754"/>
              <a:ext cx="249443" cy="1172587"/>
            </a:xfrm>
            <a:custGeom>
              <a:rect b="b" l="l" r="r" t="t"/>
              <a:pathLst>
                <a:path extrusionOk="0" h="23349" w="4967">
                  <a:moveTo>
                    <a:pt x="1" y="0"/>
                  </a:moveTo>
                  <a:lnTo>
                    <a:pt x="2246" y="23348"/>
                  </a:lnTo>
                  <a:lnTo>
                    <a:pt x="4966" y="23348"/>
                  </a:lnTo>
                  <a:lnTo>
                    <a:pt x="3269" y="3816"/>
                  </a:lnTo>
                  <a:lnTo>
                    <a:pt x="27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2100326" y="2710754"/>
              <a:ext cx="121984" cy="422652"/>
            </a:xfrm>
            <a:custGeom>
              <a:rect b="b" l="l" r="r" t="t"/>
              <a:pathLst>
                <a:path extrusionOk="0" h="8416" w="2429">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2100326" y="2710754"/>
              <a:ext cx="105512" cy="421748"/>
            </a:xfrm>
            <a:custGeom>
              <a:rect b="b" l="l" r="r" t="t"/>
              <a:pathLst>
                <a:path extrusionOk="0" h="8398" w="2101">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1638299" y="2710754"/>
              <a:ext cx="228300" cy="690374"/>
            </a:xfrm>
            <a:custGeom>
              <a:rect b="b" l="l" r="r" t="t"/>
              <a:pathLst>
                <a:path extrusionOk="0" h="13747" w="4546">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1812463" y="2783172"/>
              <a:ext cx="44093" cy="189832"/>
            </a:xfrm>
            <a:custGeom>
              <a:rect b="b" l="l" r="r" t="t"/>
              <a:pathLst>
                <a:path extrusionOk="0" h="3780" w="878">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2312105" y="3384567"/>
              <a:ext cx="137603" cy="100892"/>
            </a:xfrm>
            <a:custGeom>
              <a:rect b="b" l="l" r="r" t="t"/>
              <a:pathLst>
                <a:path extrusionOk="0" h="2009" w="2740">
                  <a:moveTo>
                    <a:pt x="92" y="1"/>
                  </a:moveTo>
                  <a:lnTo>
                    <a:pt x="1" y="1662"/>
                  </a:lnTo>
                  <a:lnTo>
                    <a:pt x="2648" y="2009"/>
                  </a:lnTo>
                  <a:lnTo>
                    <a:pt x="2739" y="329"/>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2236021" y="2710754"/>
              <a:ext cx="229254" cy="690374"/>
            </a:xfrm>
            <a:custGeom>
              <a:rect b="b" l="l" r="r" t="t"/>
              <a:pathLst>
                <a:path extrusionOk="0" h="13747" w="4565">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2291966" y="3468938"/>
              <a:ext cx="138457" cy="153121"/>
            </a:xfrm>
            <a:custGeom>
              <a:rect b="b" l="l" r="r" t="t"/>
              <a:pathLst>
                <a:path extrusionOk="0" h="3049" w="2757">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2306631" y="3501933"/>
              <a:ext cx="22047" cy="62373"/>
            </a:xfrm>
            <a:custGeom>
              <a:rect b="b" l="l" r="r" t="t"/>
              <a:pathLst>
                <a:path extrusionOk="0" h="1242" w="439">
                  <a:moveTo>
                    <a:pt x="438" y="0"/>
                  </a:moveTo>
                  <a:lnTo>
                    <a:pt x="347" y="110"/>
                  </a:lnTo>
                  <a:cubicBezTo>
                    <a:pt x="55" y="402"/>
                    <a:pt x="0" y="877"/>
                    <a:pt x="219" y="1242"/>
                  </a:cubicBezTo>
                  <a:lnTo>
                    <a:pt x="438" y="0"/>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2321295" y="3468938"/>
              <a:ext cx="99988" cy="41281"/>
            </a:xfrm>
            <a:custGeom>
              <a:rect b="b" l="l" r="r" t="t"/>
              <a:pathLst>
                <a:path extrusionOk="0" h="822" w="1991">
                  <a:moveTo>
                    <a:pt x="0" y="0"/>
                  </a:moveTo>
                  <a:lnTo>
                    <a:pt x="1990" y="822"/>
                  </a:lnTo>
                  <a:lnTo>
                    <a:pt x="1899" y="256"/>
                  </a:lnTo>
                  <a:lnTo>
                    <a:pt x="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2247019" y="2783172"/>
              <a:ext cx="43139" cy="189832"/>
            </a:xfrm>
            <a:custGeom>
              <a:rect b="b" l="l" r="r" t="t"/>
              <a:pathLst>
                <a:path extrusionOk="0" h="3780" w="859">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1925258" y="2681425"/>
              <a:ext cx="93560" cy="292481"/>
            </a:xfrm>
            <a:custGeom>
              <a:rect b="b" l="l" r="r" t="t"/>
              <a:pathLst>
                <a:path extrusionOk="0" h="5824" w="1863">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2079283" y="2682329"/>
              <a:ext cx="123792" cy="175167"/>
            </a:xfrm>
            <a:custGeom>
              <a:rect b="b" l="l" r="r" t="t"/>
              <a:pathLst>
                <a:path extrusionOk="0" h="3488" w="2465">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1905069" y="2958995"/>
              <a:ext cx="79800" cy="70107"/>
            </a:xfrm>
            <a:custGeom>
              <a:rect b="b" l="l" r="r" t="t"/>
              <a:pathLst>
                <a:path extrusionOk="0" h="1396" w="1589">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1918829" y="2968336"/>
              <a:ext cx="52279" cy="52329"/>
            </a:xfrm>
            <a:custGeom>
              <a:rect b="b" l="l" r="r" t="t"/>
              <a:pathLst>
                <a:path extrusionOk="0" h="1042" w="1041">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1925258" y="2979335"/>
              <a:ext cx="34853" cy="30032"/>
            </a:xfrm>
            <a:custGeom>
              <a:rect b="b" l="l" r="r" t="t"/>
              <a:pathLst>
                <a:path extrusionOk="0" h="598" w="694">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2083853" y="2857449"/>
              <a:ext cx="25713" cy="121934"/>
            </a:xfrm>
            <a:custGeom>
              <a:rect b="b" l="l" r="r" t="t"/>
              <a:pathLst>
                <a:path extrusionOk="0" h="2428" w="512">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2109516" y="2972003"/>
              <a:ext cx="12907" cy="9240"/>
            </a:xfrm>
            <a:custGeom>
              <a:rect b="b" l="l" r="r" t="t"/>
              <a:pathLst>
                <a:path extrusionOk="0" h="184" w="257">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2175505" y="2857449"/>
              <a:ext cx="25713" cy="121934"/>
            </a:xfrm>
            <a:custGeom>
              <a:rect b="b" l="l" r="r" t="t"/>
              <a:pathLst>
                <a:path extrusionOk="0" h="2428" w="512">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2162699" y="2972003"/>
              <a:ext cx="12856" cy="9240"/>
            </a:xfrm>
            <a:custGeom>
              <a:rect b="b" l="l" r="r" t="t"/>
              <a:pathLst>
                <a:path extrusionOk="0" h="184" w="256">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2003149" y="2557630"/>
              <a:ext cx="97226" cy="216398"/>
            </a:xfrm>
            <a:custGeom>
              <a:rect b="b" l="l" r="r" t="t"/>
              <a:pathLst>
                <a:path extrusionOk="0" h="4309" w="1936">
                  <a:moveTo>
                    <a:pt x="1" y="1"/>
                  </a:moveTo>
                  <a:lnTo>
                    <a:pt x="1" y="3049"/>
                  </a:lnTo>
                  <a:lnTo>
                    <a:pt x="968" y="4309"/>
                  </a:lnTo>
                  <a:lnTo>
                    <a:pt x="1936" y="3049"/>
                  </a:lnTo>
                  <a:lnTo>
                    <a:pt x="193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2003149" y="2557630"/>
              <a:ext cx="97226" cy="109630"/>
            </a:xfrm>
            <a:custGeom>
              <a:rect b="b" l="l" r="r" t="t"/>
              <a:pathLst>
                <a:path extrusionOk="0" h="2183" w="1936">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1875991" y="2504446"/>
              <a:ext cx="96975" cy="82612"/>
            </a:xfrm>
            <a:custGeom>
              <a:rect b="b" l="l" r="r" t="t"/>
              <a:pathLst>
                <a:path extrusionOk="0" h="1645" w="1931">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1909639" y="2523731"/>
              <a:ext cx="43139" cy="43139"/>
            </a:xfrm>
            <a:custGeom>
              <a:rect b="b" l="l" r="r" t="t"/>
              <a:pathLst>
                <a:path extrusionOk="0" h="859" w="859">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2126942" y="2503994"/>
              <a:ext cx="90798" cy="82813"/>
            </a:xfrm>
            <a:custGeom>
              <a:rect b="b" l="l" r="r" t="t"/>
              <a:pathLst>
                <a:path extrusionOk="0" h="1649" w="1808">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2150747" y="2523731"/>
              <a:ext cx="50471" cy="43290"/>
            </a:xfrm>
            <a:custGeom>
              <a:rect b="b" l="l" r="r" t="t"/>
              <a:pathLst>
                <a:path extrusionOk="0" h="862" w="1005">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1933494" y="2321090"/>
              <a:ext cx="235682" cy="323668"/>
            </a:xfrm>
            <a:custGeom>
              <a:rect b="b" l="l" r="r" t="t"/>
              <a:pathLst>
                <a:path extrusionOk="0" h="6445" w="4693">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1992151" y="2478783"/>
              <a:ext cx="15669" cy="25060"/>
            </a:xfrm>
            <a:custGeom>
              <a:rect b="b" l="l" r="r" t="t"/>
              <a:pathLst>
                <a:path extrusionOk="0" h="499" w="312">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2016006" y="2571391"/>
              <a:ext cx="74326" cy="31337"/>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1962822" y="2446592"/>
              <a:ext cx="62423" cy="19435"/>
            </a:xfrm>
            <a:custGeom>
              <a:rect b="b" l="l" r="r" t="t"/>
              <a:pathLst>
                <a:path extrusionOk="0" h="387" w="1243">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2095755" y="2478783"/>
              <a:ext cx="14714" cy="25060"/>
            </a:xfrm>
            <a:custGeom>
              <a:rect b="b" l="l" r="r" t="t"/>
              <a:pathLst>
                <a:path extrusionOk="0" h="499" w="293">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2077425" y="2446592"/>
              <a:ext cx="62373" cy="19435"/>
            </a:xfrm>
            <a:custGeom>
              <a:rect b="b" l="l" r="r" t="t"/>
              <a:pathLst>
                <a:path extrusionOk="0" h="387" w="1242">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1894975" y="2272225"/>
              <a:ext cx="312670" cy="268024"/>
            </a:xfrm>
            <a:custGeom>
              <a:rect b="b" l="l" r="r" t="t"/>
              <a:pathLst>
                <a:path extrusionOk="0" h="5337" w="6226">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2036194" y="2533775"/>
              <a:ext cx="31187" cy="12907"/>
            </a:xfrm>
            <a:custGeom>
              <a:rect b="b" l="l" r="r" t="t"/>
              <a:pathLst>
                <a:path extrusionOk="0" h="257" w="621">
                  <a:moveTo>
                    <a:pt x="0" y="1"/>
                  </a:moveTo>
                  <a:cubicBezTo>
                    <a:pt x="55" y="147"/>
                    <a:pt x="164" y="257"/>
                    <a:pt x="310" y="257"/>
                  </a:cubicBezTo>
                  <a:cubicBezTo>
                    <a:pt x="456" y="257"/>
                    <a:pt x="584" y="147"/>
                    <a:pt x="621"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62"/>
          <p:cNvGrpSpPr/>
          <p:nvPr/>
        </p:nvGrpSpPr>
        <p:grpSpPr>
          <a:xfrm>
            <a:off x="784400" y="1803704"/>
            <a:ext cx="928875" cy="2330921"/>
            <a:chOff x="657200" y="2260904"/>
            <a:chExt cx="928875" cy="2330921"/>
          </a:xfrm>
        </p:grpSpPr>
        <p:sp>
          <p:nvSpPr>
            <p:cNvPr id="2657" name="Google Shape;2657;p62"/>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667417" y="4453516"/>
              <a:ext cx="243120" cy="105828"/>
            </a:xfrm>
            <a:custGeom>
              <a:rect b="b" l="l" r="r" t="t"/>
              <a:pathLst>
                <a:path extrusionOk="0" h="2082" w="4783">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657200" y="4559294"/>
              <a:ext cx="243171" cy="32531"/>
            </a:xfrm>
            <a:custGeom>
              <a:rect b="b" l="l" r="r" t="t"/>
              <a:pathLst>
                <a:path extrusionOk="0" h="640" w="4784">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1111879" y="4453516"/>
              <a:ext cx="296034" cy="105828"/>
            </a:xfrm>
            <a:custGeom>
              <a:rect b="b" l="l" r="r" t="t"/>
              <a:pathLst>
                <a:path extrusionOk="0" h="2082" w="5824">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1107253" y="4559294"/>
              <a:ext cx="315502" cy="32531"/>
            </a:xfrm>
            <a:custGeom>
              <a:rect b="b" l="l" r="r" t="t"/>
              <a:pathLst>
                <a:path extrusionOk="0" h="640" w="6207">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856710" y="3253720"/>
              <a:ext cx="498337" cy="412994"/>
            </a:xfrm>
            <a:custGeom>
              <a:rect b="b" l="l" r="r" t="t"/>
              <a:pathLst>
                <a:path extrusionOk="0" h="8125" w="9804">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833480" y="3915326"/>
              <a:ext cx="135564" cy="134598"/>
            </a:xfrm>
            <a:custGeom>
              <a:rect b="b" l="l" r="r" t="t"/>
              <a:pathLst>
                <a:path extrusionOk="0" h="2648" w="2667">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905863" y="3973781"/>
              <a:ext cx="73348" cy="23839"/>
            </a:xfrm>
            <a:custGeom>
              <a:rect b="b" l="l" r="r" t="t"/>
              <a:pathLst>
                <a:path extrusionOk="0" h="469" w="1443">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1133227" y="3968240"/>
              <a:ext cx="144764" cy="119755"/>
            </a:xfrm>
            <a:custGeom>
              <a:rect b="b" l="l" r="r" t="t"/>
              <a:pathLst>
                <a:path extrusionOk="0" h="2356" w="2848">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1199104" y="3893062"/>
              <a:ext cx="100237" cy="129972"/>
            </a:xfrm>
            <a:custGeom>
              <a:rect b="b" l="l" r="r" t="t"/>
              <a:pathLst>
                <a:path extrusionOk="0" h="2557" w="1972">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698932" y="2699772"/>
              <a:ext cx="186597" cy="410198"/>
            </a:xfrm>
            <a:custGeom>
              <a:rect b="b" l="l" r="r" t="t"/>
              <a:pathLst>
                <a:path extrusionOk="0" h="8070" w="3671">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819553" y="2754516"/>
              <a:ext cx="65977" cy="355454"/>
            </a:xfrm>
            <a:custGeom>
              <a:rect b="b" l="l" r="r" t="t"/>
              <a:pathLst>
                <a:path extrusionOk="0" h="6993" w="1298">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676668" y="3107126"/>
              <a:ext cx="142934" cy="395356"/>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659996" y="3458820"/>
              <a:ext cx="135513" cy="190257"/>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724906" y="3107126"/>
              <a:ext cx="94696" cy="33446"/>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1360541" y="2699772"/>
              <a:ext cx="186546" cy="410198"/>
            </a:xfrm>
            <a:custGeom>
              <a:rect b="b" l="l" r="r" t="t"/>
              <a:pathLst>
                <a:path extrusionOk="0" h="8070" w="367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1360541" y="2754516"/>
              <a:ext cx="65927" cy="355454"/>
            </a:xfrm>
            <a:custGeom>
              <a:rect b="b" l="l" r="r" t="t"/>
              <a:pathLst>
                <a:path extrusionOk="0" h="6993" w="1297">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1426417" y="3107126"/>
              <a:ext cx="142985" cy="395356"/>
            </a:xfrm>
            <a:custGeom>
              <a:rect b="b" l="l" r="r" t="t"/>
              <a:pathLst>
                <a:path extrusionOk="0" h="7778" w="2813">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1450562" y="3458820"/>
              <a:ext cx="135513" cy="190511"/>
            </a:xfrm>
            <a:custGeom>
              <a:rect b="b" l="l" r="r" t="t"/>
              <a:pathLst>
                <a:path extrusionOk="0" h="3748" w="2666">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1426417" y="3107126"/>
              <a:ext cx="94696" cy="33446"/>
            </a:xfrm>
            <a:custGeom>
              <a:rect b="b" l="l" r="r" t="t"/>
              <a:pathLst>
                <a:path extrusionOk="0" h="658" w="1863">
                  <a:moveTo>
                    <a:pt x="1826" y="1"/>
                  </a:moveTo>
                  <a:lnTo>
                    <a:pt x="1" y="37"/>
                  </a:lnTo>
                  <a:lnTo>
                    <a:pt x="165" y="658"/>
                  </a:lnTo>
                  <a:lnTo>
                    <a:pt x="1863" y="128"/>
                  </a:lnTo>
                  <a:lnTo>
                    <a:pt x="1826"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819553" y="2649654"/>
              <a:ext cx="586527" cy="954892"/>
            </a:xfrm>
            <a:custGeom>
              <a:rect b="b" l="l" r="r" t="t"/>
              <a:pathLst>
                <a:path extrusionOk="0" h="18786" w="11539">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889190" y="3296417"/>
              <a:ext cx="412028" cy="153354"/>
            </a:xfrm>
            <a:custGeom>
              <a:rect b="b" l="l" r="r" t="t"/>
              <a:pathLst>
                <a:path extrusionOk="0" h="3017" w="8106">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1079398" y="3302924"/>
              <a:ext cx="241290" cy="85394"/>
            </a:xfrm>
            <a:custGeom>
              <a:rect b="b" l="l" r="r" t="t"/>
              <a:pathLst>
                <a:path extrusionOk="0" h="1680" w="4747">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961573" y="2827814"/>
              <a:ext cx="370246" cy="167485"/>
            </a:xfrm>
            <a:custGeom>
              <a:rect b="b" l="l" r="r" t="t"/>
              <a:pathLst>
                <a:path extrusionOk="0" h="3295" w="7284">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893816" y="2821358"/>
              <a:ext cx="301625" cy="99474"/>
            </a:xfrm>
            <a:custGeom>
              <a:rect b="b" l="l" r="r" t="t"/>
              <a:pathLst>
                <a:path extrusionOk="0" h="1957" w="5934">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955981" y="3100619"/>
              <a:ext cx="359165" cy="51491"/>
            </a:xfrm>
            <a:custGeom>
              <a:rect b="b" l="l" r="r" t="t"/>
              <a:pathLst>
                <a:path extrusionOk="0" h="1013" w="7066">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997713" y="2643198"/>
              <a:ext cx="95662" cy="296034"/>
            </a:xfrm>
            <a:custGeom>
              <a:rect b="b" l="l" r="r" t="t"/>
              <a:pathLst>
                <a:path extrusionOk="0" h="5824" w="1882">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1154576" y="2644113"/>
              <a:ext cx="124381" cy="177295"/>
            </a:xfrm>
            <a:custGeom>
              <a:rect b="b" l="l" r="r" t="t"/>
              <a:pathLst>
                <a:path extrusionOk="0" h="3488" w="2447">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970824" y="2924340"/>
              <a:ext cx="83565" cy="70806"/>
            </a:xfrm>
            <a:custGeom>
              <a:rect b="b" l="l" r="r" t="t"/>
              <a:pathLst>
                <a:path extrusionOk="0" h="1393" w="1644">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982871" y="2932676"/>
              <a:ext cx="62216" cy="53524"/>
            </a:xfrm>
            <a:custGeom>
              <a:rect b="b" l="l" r="r" t="t"/>
              <a:pathLst>
                <a:path extrusionOk="0" h="1053" w="1224">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998679" y="2943808"/>
              <a:ext cx="36242" cy="31311"/>
            </a:xfrm>
            <a:custGeom>
              <a:rect b="b" l="l" r="r" t="t"/>
              <a:pathLst>
                <a:path extrusionOk="0" h="616" w="713">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1159202" y="2821358"/>
              <a:ext cx="26025" cy="123466"/>
            </a:xfrm>
            <a:custGeom>
              <a:rect b="b" l="l" r="r" t="t"/>
              <a:pathLst>
                <a:path extrusionOk="0" h="2429" w="512">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1184261" y="2937149"/>
              <a:ext cx="13012" cy="9505"/>
            </a:xfrm>
            <a:custGeom>
              <a:rect b="b" l="l" r="r" t="t"/>
              <a:pathLst>
                <a:path extrusionOk="0" h="187" w="256">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1251052" y="2821358"/>
              <a:ext cx="26025" cy="123466"/>
            </a:xfrm>
            <a:custGeom>
              <a:rect b="b" l="l" r="r" t="t"/>
              <a:pathLst>
                <a:path extrusionOk="0" h="2429" w="512">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1239006" y="2937149"/>
              <a:ext cx="12098" cy="9505"/>
            </a:xfrm>
            <a:custGeom>
              <a:rect b="b" l="l" r="r" t="t"/>
              <a:pathLst>
                <a:path extrusionOk="0" h="187" w="238">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1078483" y="2567105"/>
              <a:ext cx="89105" cy="132717"/>
            </a:xfrm>
            <a:custGeom>
              <a:rect b="b" l="l" r="r" t="t"/>
              <a:pathLst>
                <a:path extrusionOk="0" h="2611" w="1753">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1078483" y="2567105"/>
              <a:ext cx="89105" cy="77058"/>
            </a:xfrm>
            <a:custGeom>
              <a:rect b="b" l="l" r="r" t="t"/>
              <a:pathLst>
                <a:path extrusionOk="0" h="1516" w="1753">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990292" y="2438098"/>
              <a:ext cx="265434" cy="101203"/>
            </a:xfrm>
            <a:custGeom>
              <a:rect b="b" l="l" r="r" t="t"/>
              <a:pathLst>
                <a:path extrusionOk="0" h="1991" w="5222">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990292" y="2260904"/>
              <a:ext cx="265434" cy="235699"/>
            </a:xfrm>
            <a:custGeom>
              <a:rect b="b" l="l" r="r" t="t"/>
              <a:pathLst>
                <a:path extrusionOk="0" h="4637" w="5222">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1020943" y="2384269"/>
              <a:ext cx="204184" cy="230209"/>
            </a:xfrm>
            <a:custGeom>
              <a:rect b="b" l="l" r="r" t="t"/>
              <a:pathLst>
                <a:path extrusionOk="0" h="4529" w="4017">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1031160" y="2481711"/>
              <a:ext cx="182836" cy="38122"/>
            </a:xfrm>
            <a:custGeom>
              <a:rect b="b" l="l" r="r" t="t"/>
              <a:pathLst>
                <a:path extrusionOk="0" h="750" w="3597">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1030194" y="2493808"/>
              <a:ext cx="185631" cy="130887"/>
            </a:xfrm>
            <a:custGeom>
              <a:rect b="b" l="l" r="r" t="t"/>
              <a:pathLst>
                <a:path extrusionOk="0" h="2575" w="3652">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1039496" y="2412022"/>
              <a:ext cx="68722" cy="19620"/>
            </a:xfrm>
            <a:custGeom>
              <a:rect b="b" l="l" r="r" t="t"/>
              <a:pathLst>
                <a:path extrusionOk="0" h="386" w="1352">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1061760" y="2440894"/>
              <a:ext cx="20484" cy="17333"/>
            </a:xfrm>
            <a:custGeom>
              <a:rect b="b" l="l" r="r" t="t"/>
              <a:pathLst>
                <a:path extrusionOk="0" h="341" w="403">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1138768" y="2412022"/>
              <a:ext cx="67807" cy="19620"/>
            </a:xfrm>
            <a:custGeom>
              <a:rect b="b" l="l" r="r" t="t"/>
              <a:pathLst>
                <a:path extrusionOk="0" h="386" w="1334">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1163827" y="2440894"/>
              <a:ext cx="20484" cy="17333"/>
            </a:xfrm>
            <a:custGeom>
              <a:rect b="b" l="l" r="r" t="t"/>
              <a:pathLst>
                <a:path extrusionOk="0" h="341" w="403">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2"/>
            <p:cNvSpPr/>
            <p:nvPr/>
          </p:nvSpPr>
          <p:spPr>
            <a:xfrm>
              <a:off x="1243631" y="3337234"/>
              <a:ext cx="58505" cy="7472"/>
            </a:xfrm>
            <a:custGeom>
              <a:rect b="b" l="l" r="r" t="t"/>
              <a:pathLst>
                <a:path extrusionOk="0" h="147" w="1151">
                  <a:moveTo>
                    <a:pt x="1" y="147"/>
                  </a:moveTo>
                  <a:lnTo>
                    <a:pt x="1" y="147"/>
                  </a:lnTo>
                  <a:lnTo>
                    <a:pt x="1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63"/>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VECTORS</a:t>
            </a:r>
            <a:endParaRPr>
              <a:solidFill>
                <a:schemeClr val="dk1"/>
              </a:solidFill>
              <a:latin typeface="Alata"/>
              <a:ea typeface="Alata"/>
              <a:cs typeface="Alata"/>
              <a:sym typeface="Alata"/>
            </a:endParaRPr>
          </a:p>
          <a:p>
            <a:pPr indent="0" lvl="0" marL="0" rtl="0" algn="l">
              <a:spcBef>
                <a:spcPts val="0"/>
              </a:spcBef>
              <a:spcAft>
                <a:spcPts val="0"/>
              </a:spcAft>
              <a:buNone/>
            </a:pPr>
            <a:r>
              <a:t/>
            </a:r>
            <a:endParaRPr>
              <a:solidFill>
                <a:schemeClr val="dk1"/>
              </a:solidFill>
              <a:latin typeface="Alata"/>
              <a:ea typeface="Alata"/>
              <a:cs typeface="Alata"/>
              <a:sym typeface="Alata"/>
            </a:endParaRPr>
          </a:p>
          <a:p>
            <a:pPr indent="-292100" lvl="0" marL="457200" rtl="0" algn="l">
              <a:spcBef>
                <a:spcPts val="0"/>
              </a:spcBef>
              <a:spcAft>
                <a:spcPts val="0"/>
              </a:spcAft>
              <a:buSzPts val="1000"/>
              <a:buChar char="●"/>
            </a:pPr>
            <a:r>
              <a:rPr lang="en" sz="1000">
                <a:uFill>
                  <a:noFill/>
                </a:uFill>
                <a:hlinkClick r:id="rId3"/>
              </a:rPr>
              <a:t>Organic motiongraphics landing page template</a:t>
            </a:r>
            <a:endParaRPr sz="1000"/>
          </a:p>
          <a:p>
            <a:pPr indent="-292100" lvl="0" marL="457200" rtl="0" algn="l">
              <a:spcBef>
                <a:spcPts val="0"/>
              </a:spcBef>
              <a:spcAft>
                <a:spcPts val="0"/>
              </a:spcAft>
              <a:buSzPts val="1000"/>
              <a:buChar char="●"/>
            </a:pPr>
            <a:r>
              <a:rPr lang="en" sz="1000">
                <a:uFill>
                  <a:noFill/>
                </a:uFill>
                <a:hlinkClick r:id="rId4"/>
              </a:rPr>
              <a:t>Hand drawn national nurses day illustration</a:t>
            </a:r>
            <a:endParaRPr sz="1000"/>
          </a:p>
          <a:p>
            <a:pPr indent="-292100" lvl="0" marL="457200" rtl="0" algn="l">
              <a:spcBef>
                <a:spcPts val="0"/>
              </a:spcBef>
              <a:spcAft>
                <a:spcPts val="0"/>
              </a:spcAft>
              <a:buSzPts val="1000"/>
              <a:buChar char="●"/>
            </a:pPr>
            <a:r>
              <a:rPr lang="en" sz="1000">
                <a:uFill>
                  <a:noFill/>
                </a:uFill>
                <a:hlinkClick r:id="rId5"/>
              </a:rPr>
              <a:t>Nature cosmetics landing page template</a:t>
            </a:r>
            <a:endParaRPr sz="1000"/>
          </a:p>
          <a:p>
            <a:pPr indent="-292100" lvl="0" marL="457200" rtl="0" algn="l">
              <a:spcBef>
                <a:spcPts val="0"/>
              </a:spcBef>
              <a:spcAft>
                <a:spcPts val="0"/>
              </a:spcAft>
              <a:buSzPts val="1000"/>
              <a:buChar char="●"/>
            </a:pPr>
            <a:r>
              <a:rPr lang="en" sz="1000">
                <a:uFill>
                  <a:noFill/>
                </a:uFill>
                <a:hlinkClick r:id="rId6"/>
              </a:rPr>
              <a:t>Illustrated medical stickers set</a:t>
            </a:r>
            <a:endParaRPr sz="1000"/>
          </a:p>
          <a:p>
            <a:pPr indent="-292100" lvl="0" marL="457200" rtl="0" algn="l">
              <a:spcBef>
                <a:spcPts val="0"/>
              </a:spcBef>
              <a:spcAft>
                <a:spcPts val="0"/>
              </a:spcAft>
              <a:buSzPts val="1000"/>
              <a:buChar char="●"/>
            </a:pPr>
            <a:r>
              <a:rPr lang="en" sz="1000">
                <a:uFill>
                  <a:noFill/>
                </a:uFill>
                <a:hlinkClick r:id="rId7"/>
              </a:rPr>
              <a:t>Medical feast illustration with  thermometer and stethoscope</a:t>
            </a:r>
            <a:endParaRPr sz="1000"/>
          </a:p>
          <a:p>
            <a:pPr indent="-292100" lvl="0" marL="457200" rtl="0" algn="l">
              <a:spcBef>
                <a:spcPts val="0"/>
              </a:spcBef>
              <a:spcAft>
                <a:spcPts val="0"/>
              </a:spcAft>
              <a:buSzPts val="1000"/>
              <a:buChar char="●"/>
            </a:pPr>
            <a:r>
              <a:rPr lang="en" sz="1000">
                <a:uFill>
                  <a:noFill/>
                </a:uFill>
                <a:hlinkClick r:id="rId8"/>
              </a:rPr>
              <a:t>Health clinic poster template</a:t>
            </a:r>
            <a:endParaRPr sz="1000"/>
          </a:p>
          <a:p>
            <a:pPr indent="-292100" lvl="0" marL="457200" rtl="0" algn="l">
              <a:spcBef>
                <a:spcPts val="0"/>
              </a:spcBef>
              <a:spcAft>
                <a:spcPts val="0"/>
              </a:spcAft>
              <a:buSzPts val="1000"/>
              <a:buChar char="●"/>
            </a:pPr>
            <a:r>
              <a:rPr lang="en" sz="1000">
                <a:uFill>
                  <a:noFill/>
                </a:uFill>
                <a:hlinkClick r:id="rId9"/>
              </a:rPr>
              <a:t>Young doctors health professional team</a:t>
            </a:r>
            <a:endParaRPr sz="1000"/>
          </a:p>
          <a:p>
            <a:pPr indent="-292100" lvl="0" marL="457200" rtl="0" algn="l">
              <a:spcBef>
                <a:spcPts val="0"/>
              </a:spcBef>
              <a:spcAft>
                <a:spcPts val="0"/>
              </a:spcAft>
              <a:buSzPts val="1000"/>
              <a:buChar char="●"/>
            </a:pPr>
            <a:r>
              <a:rPr lang="en" sz="1000">
                <a:uFill>
                  <a:noFill/>
                </a:uFill>
                <a:hlinkClick r:id="rId10"/>
              </a:rPr>
              <a:t>Self care health concept</a:t>
            </a:r>
            <a:endParaRPr sz="1000"/>
          </a:p>
          <a:p>
            <a:pPr indent="-292100" lvl="0" marL="457200" rtl="0" algn="l">
              <a:spcBef>
                <a:spcPts val="0"/>
              </a:spcBef>
              <a:spcAft>
                <a:spcPts val="0"/>
              </a:spcAft>
              <a:buSzPts val="1000"/>
              <a:buChar char="●"/>
            </a:pPr>
            <a:r>
              <a:rPr lang="en" sz="1000">
                <a:uFill>
                  <a:noFill/>
                </a:uFill>
                <a:hlinkClick r:id="rId11"/>
              </a:rPr>
              <a:t>World health day flat design</a:t>
            </a:r>
            <a:endParaRPr sz="1000"/>
          </a:p>
          <a:p>
            <a:pPr indent="0" lvl="0" marL="0" rtl="0" algn="l">
              <a:spcBef>
                <a:spcPts val="0"/>
              </a:spcBef>
              <a:spcAft>
                <a:spcPts val="0"/>
              </a:spcAft>
              <a:buNone/>
            </a:pPr>
            <a:r>
              <a:t/>
            </a:r>
            <a:endParaRPr>
              <a:solidFill>
                <a:schemeClr val="dk1"/>
              </a:solidFill>
              <a:latin typeface="Alata"/>
              <a:ea typeface="Alata"/>
              <a:cs typeface="Alata"/>
              <a:sym typeface="Alata"/>
            </a:endParaRPr>
          </a:p>
          <a:p>
            <a:pPr indent="0" lvl="0" marL="0" rtl="0" algn="l">
              <a:spcBef>
                <a:spcPts val="0"/>
              </a:spcBef>
              <a:spcAft>
                <a:spcPts val="0"/>
              </a:spcAft>
              <a:buNone/>
            </a:pPr>
            <a:r>
              <a:rPr lang="en">
                <a:solidFill>
                  <a:schemeClr val="dk1"/>
                </a:solidFill>
                <a:latin typeface="Alata"/>
                <a:ea typeface="Alata"/>
                <a:cs typeface="Alata"/>
                <a:sym typeface="Alata"/>
              </a:rPr>
              <a:t>PHOTOS</a:t>
            </a:r>
            <a:endParaRPr>
              <a:solidFill>
                <a:schemeClr val="dk1"/>
              </a:solidFill>
              <a:latin typeface="Alata"/>
              <a:ea typeface="Alata"/>
              <a:cs typeface="Alata"/>
              <a:sym typeface="Alata"/>
            </a:endParaRPr>
          </a:p>
          <a:p>
            <a:pPr indent="0" lvl="0" marL="0" rtl="0" algn="l">
              <a:spcBef>
                <a:spcPts val="0"/>
              </a:spcBef>
              <a:spcAft>
                <a:spcPts val="0"/>
              </a:spcAft>
              <a:buNone/>
            </a:pPr>
            <a:r>
              <a:t/>
            </a:r>
            <a:endParaRPr sz="1000">
              <a:uFill>
                <a:noFill/>
              </a:uFill>
              <a:hlinkClick r:id="rId12"/>
            </a:endParaRPr>
          </a:p>
          <a:p>
            <a:pPr indent="-292100" lvl="0" marL="457200" rtl="0" algn="l">
              <a:spcBef>
                <a:spcPts val="0"/>
              </a:spcBef>
              <a:spcAft>
                <a:spcPts val="0"/>
              </a:spcAft>
              <a:buSzPts val="1000"/>
              <a:buChar char="●"/>
            </a:pPr>
            <a:r>
              <a:rPr lang="en" sz="1000">
                <a:uFill>
                  <a:noFill/>
                </a:uFill>
                <a:hlinkClick r:id="rId13"/>
              </a:rPr>
              <a:t>Close-up patient talking to doctor online</a:t>
            </a:r>
            <a:endParaRPr sz="1000"/>
          </a:p>
          <a:p>
            <a:pPr indent="-292100" lvl="0" marL="457200" rtl="0" algn="l">
              <a:spcBef>
                <a:spcPts val="0"/>
              </a:spcBef>
              <a:spcAft>
                <a:spcPts val="0"/>
              </a:spcAft>
              <a:buSzPts val="1000"/>
              <a:buChar char="●"/>
            </a:pPr>
            <a:r>
              <a:rPr lang="en" sz="1000">
                <a:uFill>
                  <a:noFill/>
                </a:uFill>
                <a:hlinkClick r:id="rId14"/>
              </a:rPr>
              <a:t>Medium shot health worker helping patient</a:t>
            </a:r>
            <a:endParaRPr sz="1000"/>
          </a:p>
          <a:p>
            <a:pPr indent="-292100" lvl="0" marL="457200" rtl="0" algn="l">
              <a:spcBef>
                <a:spcPts val="0"/>
              </a:spcBef>
              <a:spcAft>
                <a:spcPts val="0"/>
              </a:spcAft>
              <a:buSzPts val="1000"/>
              <a:buChar char="●"/>
            </a:pPr>
            <a:r>
              <a:rPr lang="en" sz="1000">
                <a:uFill>
                  <a:noFill/>
                </a:uFill>
                <a:hlinkClick r:id="rId15"/>
              </a:rPr>
              <a:t>Cheerful medics team in lab</a:t>
            </a:r>
            <a:endParaRPr sz="1000"/>
          </a:p>
          <a:p>
            <a:pPr indent="-292100" lvl="0" marL="457200" rtl="0" algn="l">
              <a:spcBef>
                <a:spcPts val="0"/>
              </a:spcBef>
              <a:spcAft>
                <a:spcPts val="0"/>
              </a:spcAft>
              <a:buSzPts val="1000"/>
              <a:buChar char="●"/>
            </a:pPr>
            <a:r>
              <a:rPr lang="en" sz="1000">
                <a:uFill>
                  <a:noFill/>
                </a:uFill>
                <a:hlinkClick r:id="rId16"/>
              </a:rPr>
              <a:t>Female doctor taking notes on a clipboard</a:t>
            </a:r>
            <a:endParaRPr sz="1000"/>
          </a:p>
        </p:txBody>
      </p:sp>
      <p:sp>
        <p:nvSpPr>
          <p:cNvPr id="2710" name="Google Shape;2710;p6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11" name="Google Shape;2711;p63"/>
          <p:cNvSpPr txBox="1"/>
          <p:nvPr/>
        </p:nvSpPr>
        <p:spPr>
          <a:xfrm>
            <a:off x="714300" y="1137700"/>
            <a:ext cx="64656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000">
                <a:solidFill>
                  <a:srgbClr val="595959"/>
                </a:solidFill>
                <a:latin typeface="Montserrat"/>
                <a:ea typeface="Montserrat"/>
                <a:cs typeface="Montserrat"/>
                <a:sym typeface="Montserrat"/>
              </a:rPr>
              <a:t>Did you like the resources on this template? Get them for free at our other websites:</a:t>
            </a:r>
            <a:endParaRPr sz="1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15" name="Shape 2715"/>
        <p:cNvGrpSpPr/>
        <p:nvPr/>
      </p:nvGrpSpPr>
      <p:grpSpPr>
        <a:xfrm>
          <a:off x="0" y="0"/>
          <a:ext cx="0" cy="0"/>
          <a:chOff x="0" y="0"/>
          <a:chExt cx="0" cy="0"/>
        </a:xfrm>
      </p:grpSpPr>
      <p:sp>
        <p:nvSpPr>
          <p:cNvPr id="2716" name="Google Shape;2716;p64"/>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717" name="Google Shape;2717;p64"/>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18" name="Google Shape;2718;p64"/>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22" name="Shape 2722"/>
        <p:cNvGrpSpPr/>
        <p:nvPr/>
      </p:nvGrpSpPr>
      <p:grpSpPr>
        <a:xfrm>
          <a:off x="0" y="0"/>
          <a:ext cx="0" cy="0"/>
          <a:chOff x="0" y="0"/>
          <a:chExt cx="0" cy="0"/>
        </a:xfrm>
      </p:grpSpPr>
      <p:sp>
        <p:nvSpPr>
          <p:cNvPr id="2723" name="Google Shape;2723;p65"/>
          <p:cNvSpPr txBox="1"/>
          <p:nvPr>
            <p:ph idx="4294967295" type="title"/>
          </p:nvPr>
        </p:nvSpPr>
        <p:spPr>
          <a:xfrm>
            <a:off x="1048350" y="5917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724" name="Google Shape;2724;p65"/>
          <p:cNvSpPr txBox="1"/>
          <p:nvPr>
            <p:ph idx="4294967295" type="body"/>
          </p:nvPr>
        </p:nvSpPr>
        <p:spPr>
          <a:xfrm>
            <a:off x="1048350" y="10952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25" name="Google Shape;2725;p65"/>
          <p:cNvSpPr txBox="1"/>
          <p:nvPr>
            <p:ph idx="4294967295" type="body"/>
          </p:nvPr>
        </p:nvSpPr>
        <p:spPr>
          <a:xfrm>
            <a:off x="1048350" y="15564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Alata</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https://fonts.google.com/specimen/Alata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r>
              <a:rPr lang="en">
                <a:solidFill>
                  <a:schemeClr val="lt1"/>
                </a:solidFill>
                <a:uFill>
                  <a:noFill/>
                </a:uFill>
                <a:latin typeface="Arial"/>
                <a:ea typeface="Arial"/>
                <a:cs typeface="Arial"/>
                <a:sym typeface="Arial"/>
                <a:hlinkClick r:id="rId6">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726" name="Google Shape;2726;p65"/>
          <p:cNvGrpSpPr/>
          <p:nvPr/>
        </p:nvGrpSpPr>
        <p:grpSpPr>
          <a:xfrm>
            <a:off x="2277425" y="2946200"/>
            <a:ext cx="4589147" cy="1605513"/>
            <a:chOff x="2277425" y="3116100"/>
            <a:chExt cx="4589147" cy="1605513"/>
          </a:xfrm>
        </p:grpSpPr>
        <p:sp>
          <p:nvSpPr>
            <p:cNvPr id="2727" name="Google Shape;2727;p65"/>
            <p:cNvSpPr/>
            <p:nvPr/>
          </p:nvSpPr>
          <p:spPr>
            <a:xfrm>
              <a:off x="3244481" y="3116100"/>
              <a:ext cx="720900" cy="6870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4211532" y="3116100"/>
              <a:ext cx="720900" cy="6870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5178583" y="3116100"/>
              <a:ext cx="720900" cy="687000"/>
            </a:xfrm>
            <a:prstGeom prst="roundRect">
              <a:avLst>
                <a:gd fmla="val 16667" name="adj"/>
              </a:avLst>
            </a:prstGeom>
            <a:solidFill>
              <a:srgbClr val="4869B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2277425" y="3116100"/>
              <a:ext cx="720900" cy="687000"/>
            </a:xfrm>
            <a:prstGeom prst="roundRect">
              <a:avLst>
                <a:gd fmla="val 16667" name="adj"/>
              </a:avLst>
            </a:prstGeom>
            <a:solidFill>
              <a:srgbClr val="2F4A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txBox="1"/>
            <p:nvPr/>
          </p:nvSpPr>
          <p:spPr>
            <a:xfrm>
              <a:off x="3244481"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732" name="Google Shape;2732;p65"/>
            <p:cNvSpPr txBox="1"/>
            <p:nvPr/>
          </p:nvSpPr>
          <p:spPr>
            <a:xfrm>
              <a:off x="4211537"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2733" name="Google Shape;2733;p65"/>
            <p:cNvSpPr txBox="1"/>
            <p:nvPr/>
          </p:nvSpPr>
          <p:spPr>
            <a:xfrm>
              <a:off x="5178593"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#4869b1</a:t>
              </a:r>
              <a:endParaRPr sz="1000">
                <a:solidFill>
                  <a:srgbClr val="FFFFFF"/>
                </a:solidFill>
              </a:endParaRPr>
            </a:p>
          </p:txBody>
        </p:sp>
        <p:sp>
          <p:nvSpPr>
            <p:cNvPr id="2734" name="Google Shape;2734;p65"/>
            <p:cNvSpPr txBox="1"/>
            <p:nvPr/>
          </p:nvSpPr>
          <p:spPr>
            <a:xfrm>
              <a:off x="2277425"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#2f4a8a</a:t>
              </a:r>
              <a:endParaRPr sz="1000">
                <a:solidFill>
                  <a:srgbClr val="FFFFFF"/>
                </a:solidFill>
              </a:endParaRPr>
            </a:p>
          </p:txBody>
        </p:sp>
        <p:sp>
          <p:nvSpPr>
            <p:cNvPr id="2735" name="Google Shape;2735;p65"/>
            <p:cNvSpPr/>
            <p:nvPr/>
          </p:nvSpPr>
          <p:spPr>
            <a:xfrm>
              <a:off x="6145639" y="3116100"/>
              <a:ext cx="720900" cy="687000"/>
            </a:xfrm>
            <a:prstGeom prst="roundRect">
              <a:avLst>
                <a:gd fmla="val 16667" name="adj"/>
              </a:avLst>
            </a:prstGeom>
            <a:solidFill>
              <a:srgbClr val="7EACE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txBox="1"/>
            <p:nvPr/>
          </p:nvSpPr>
          <p:spPr>
            <a:xfrm>
              <a:off x="6145649"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#7eacec</a:t>
              </a:r>
              <a:endParaRPr sz="1000">
                <a:solidFill>
                  <a:srgbClr val="FFFFFF"/>
                </a:solidFill>
              </a:endParaRPr>
            </a:p>
          </p:txBody>
        </p:sp>
        <p:sp>
          <p:nvSpPr>
            <p:cNvPr id="2737" name="Google Shape;2737;p65"/>
            <p:cNvSpPr/>
            <p:nvPr/>
          </p:nvSpPr>
          <p:spPr>
            <a:xfrm>
              <a:off x="4211550" y="4034613"/>
              <a:ext cx="720900" cy="687000"/>
            </a:xfrm>
            <a:prstGeom prst="roundRect">
              <a:avLst>
                <a:gd fmla="val 16667" name="adj"/>
              </a:avLst>
            </a:prstGeom>
            <a:solidFill>
              <a:srgbClr val="C3D9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txBox="1"/>
            <p:nvPr/>
          </p:nvSpPr>
          <p:spPr>
            <a:xfrm>
              <a:off x="4211560"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#c3d9fb</a:t>
              </a:r>
              <a:endParaRPr sz="1000">
                <a:solidFill>
                  <a:schemeClr val="dk1"/>
                </a:solidFill>
              </a:endParaRPr>
            </a:p>
          </p:txBody>
        </p:sp>
        <p:sp>
          <p:nvSpPr>
            <p:cNvPr id="2739" name="Google Shape;2739;p65"/>
            <p:cNvSpPr/>
            <p:nvPr/>
          </p:nvSpPr>
          <p:spPr>
            <a:xfrm>
              <a:off x="5178606" y="4034613"/>
              <a:ext cx="720900" cy="687000"/>
            </a:xfrm>
            <a:prstGeom prst="roundRect">
              <a:avLst>
                <a:gd fmla="val 16667" name="adj"/>
              </a:avLst>
            </a:prstGeom>
            <a:solidFill>
              <a:srgbClr val="90D1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txBox="1"/>
            <p:nvPr/>
          </p:nvSpPr>
          <p:spPr>
            <a:xfrm>
              <a:off x="5178616"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#90d1cb</a:t>
              </a:r>
              <a:endParaRPr sz="1000">
                <a:solidFill>
                  <a:schemeClr val="dk1"/>
                </a:solidFill>
              </a:endParaRPr>
            </a:p>
          </p:txBody>
        </p:sp>
        <p:sp>
          <p:nvSpPr>
            <p:cNvPr id="2741" name="Google Shape;2741;p65"/>
            <p:cNvSpPr/>
            <p:nvPr/>
          </p:nvSpPr>
          <p:spPr>
            <a:xfrm>
              <a:off x="6145662" y="4034613"/>
              <a:ext cx="720900" cy="687000"/>
            </a:xfrm>
            <a:prstGeom prst="roundRect">
              <a:avLst>
                <a:gd fmla="val 16667" name="adj"/>
              </a:avLst>
            </a:prstGeom>
            <a:solidFill>
              <a:srgbClr val="AFDC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txBox="1"/>
            <p:nvPr/>
          </p:nvSpPr>
          <p:spPr>
            <a:xfrm>
              <a:off x="6145672"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#afdcdd</a:t>
              </a:r>
              <a:endParaRPr sz="1000">
                <a:solidFill>
                  <a:schemeClr val="dk1"/>
                </a:solidFill>
              </a:endParaRPr>
            </a:p>
          </p:txBody>
        </p:sp>
        <p:sp>
          <p:nvSpPr>
            <p:cNvPr id="2743" name="Google Shape;2743;p65"/>
            <p:cNvSpPr/>
            <p:nvPr/>
          </p:nvSpPr>
          <p:spPr>
            <a:xfrm>
              <a:off x="3244481" y="4034613"/>
              <a:ext cx="720900" cy="687000"/>
            </a:xfrm>
            <a:prstGeom prst="roundRect">
              <a:avLst>
                <a:gd fmla="val 16667" name="adj"/>
              </a:avLst>
            </a:prstGeom>
            <a:solidFill>
              <a:srgbClr val="FFB1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277425" y="4034613"/>
              <a:ext cx="720900" cy="687000"/>
            </a:xfrm>
            <a:prstGeom prst="roundRect">
              <a:avLst>
                <a:gd fmla="val 16667" name="adj"/>
              </a:avLst>
            </a:prstGeom>
            <a:solidFill>
              <a:srgbClr val="F8DB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txBox="1"/>
            <p:nvPr/>
          </p:nvSpPr>
          <p:spPr>
            <a:xfrm>
              <a:off x="3244481"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#ffb172</a:t>
              </a:r>
              <a:endParaRPr sz="1000">
                <a:solidFill>
                  <a:srgbClr val="FFFFFF"/>
                </a:solidFill>
              </a:endParaRPr>
            </a:p>
          </p:txBody>
        </p:sp>
        <p:sp>
          <p:nvSpPr>
            <p:cNvPr id="2746" name="Google Shape;2746;p65"/>
            <p:cNvSpPr txBox="1"/>
            <p:nvPr/>
          </p:nvSpPr>
          <p:spPr>
            <a:xfrm>
              <a:off x="2277425"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#f8dbc4</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50" name="Shape 2750"/>
        <p:cNvGrpSpPr/>
        <p:nvPr/>
      </p:nvGrpSpPr>
      <p:grpSpPr>
        <a:xfrm>
          <a:off x="0" y="0"/>
          <a:ext cx="0" cy="0"/>
          <a:chOff x="0" y="0"/>
          <a:chExt cx="0" cy="0"/>
        </a:xfrm>
      </p:grpSpPr>
      <p:sp>
        <p:nvSpPr>
          <p:cNvPr id="2751" name="Google Shape;2751;p66"/>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752" name="Google Shape;2752;p66"/>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753" name="Google Shape;2753;p6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754" name="Google Shape;2754;p6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755" name="Google Shape;2755;p6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756" name="Google Shape;2756;p6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757" name="Google Shape;2757;p6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758" name="Google Shape;2758;p6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759" name="Google Shape;2759;p6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760" name="Google Shape;2760;p6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761" name="Google Shape;2761;p6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762" name="Google Shape;2762;p6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66" name="Shape 2766"/>
        <p:cNvGrpSpPr/>
        <p:nvPr/>
      </p:nvGrpSpPr>
      <p:grpSpPr>
        <a:xfrm>
          <a:off x="0" y="0"/>
          <a:ext cx="0" cy="0"/>
          <a:chOff x="0" y="0"/>
          <a:chExt cx="0" cy="0"/>
        </a:xfrm>
      </p:grpSpPr>
      <p:sp>
        <p:nvSpPr>
          <p:cNvPr id="2767" name="Google Shape;2767;p67"/>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768" name="Google Shape;2768;p67"/>
          <p:cNvGrpSpPr/>
          <p:nvPr/>
        </p:nvGrpSpPr>
        <p:grpSpPr>
          <a:xfrm>
            <a:off x="5082708" y="3095784"/>
            <a:ext cx="442841" cy="514271"/>
            <a:chOff x="4727025" y="1332775"/>
            <a:chExt cx="59900" cy="69625"/>
          </a:xfrm>
        </p:grpSpPr>
        <p:sp>
          <p:nvSpPr>
            <p:cNvPr id="2769" name="Google Shape;2769;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67"/>
          <p:cNvGrpSpPr/>
          <p:nvPr/>
        </p:nvGrpSpPr>
        <p:grpSpPr>
          <a:xfrm>
            <a:off x="5758025" y="2343272"/>
            <a:ext cx="500909" cy="500899"/>
            <a:chOff x="4820425" y="1329900"/>
            <a:chExt cx="70175" cy="70350"/>
          </a:xfrm>
        </p:grpSpPr>
        <p:sp>
          <p:nvSpPr>
            <p:cNvPr id="2772" name="Google Shape;2772;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67"/>
          <p:cNvGrpSpPr/>
          <p:nvPr/>
        </p:nvGrpSpPr>
        <p:grpSpPr>
          <a:xfrm>
            <a:off x="6410648" y="2355062"/>
            <a:ext cx="538135" cy="493119"/>
            <a:chOff x="4903200" y="1331525"/>
            <a:chExt cx="73575" cy="67425"/>
          </a:xfrm>
        </p:grpSpPr>
        <p:sp>
          <p:nvSpPr>
            <p:cNvPr id="2777" name="Google Shape;2777;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78" name="Google Shape;2778;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67"/>
          <p:cNvGrpSpPr/>
          <p:nvPr/>
        </p:nvGrpSpPr>
        <p:grpSpPr>
          <a:xfrm>
            <a:off x="5670599" y="3097040"/>
            <a:ext cx="544563" cy="511895"/>
            <a:chOff x="4815575" y="1416800"/>
            <a:chExt cx="73750" cy="71400"/>
          </a:xfrm>
        </p:grpSpPr>
        <p:sp>
          <p:nvSpPr>
            <p:cNvPr id="2780" name="Google Shape;2780;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67"/>
          <p:cNvGrpSpPr/>
          <p:nvPr/>
        </p:nvGrpSpPr>
        <p:grpSpPr>
          <a:xfrm>
            <a:off x="6367224" y="3096746"/>
            <a:ext cx="602914" cy="512477"/>
            <a:chOff x="4902475" y="1418875"/>
            <a:chExt cx="74500" cy="63775"/>
          </a:xfrm>
        </p:grpSpPr>
        <p:sp>
          <p:nvSpPr>
            <p:cNvPr id="2784" name="Google Shape;2784;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67"/>
          <p:cNvGrpSpPr/>
          <p:nvPr/>
        </p:nvGrpSpPr>
        <p:grpSpPr>
          <a:xfrm>
            <a:off x="5783096" y="3835985"/>
            <a:ext cx="515391" cy="525699"/>
            <a:chOff x="4818100" y="1507675"/>
            <a:chExt cx="71225" cy="71625"/>
          </a:xfrm>
        </p:grpSpPr>
        <p:sp>
          <p:nvSpPr>
            <p:cNvPr id="2787" name="Google Shape;2787;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67"/>
          <p:cNvGrpSpPr/>
          <p:nvPr/>
        </p:nvGrpSpPr>
        <p:grpSpPr>
          <a:xfrm>
            <a:off x="5121199" y="3857517"/>
            <a:ext cx="522956" cy="489869"/>
            <a:chOff x="4721450" y="1509475"/>
            <a:chExt cx="79350" cy="74325"/>
          </a:xfrm>
        </p:grpSpPr>
        <p:sp>
          <p:nvSpPr>
            <p:cNvPr id="2792" name="Google Shape;2792;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67"/>
          <p:cNvGrpSpPr/>
          <p:nvPr/>
        </p:nvGrpSpPr>
        <p:grpSpPr>
          <a:xfrm>
            <a:off x="6444441" y="3837269"/>
            <a:ext cx="525704" cy="535436"/>
            <a:chOff x="4906800" y="1507500"/>
            <a:chExt cx="70350" cy="71075"/>
          </a:xfrm>
        </p:grpSpPr>
        <p:sp>
          <p:nvSpPr>
            <p:cNvPr id="2797" name="Google Shape;2797;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2" name="Google Shape;2802;p67"/>
          <p:cNvGrpSpPr/>
          <p:nvPr/>
        </p:nvGrpSpPr>
        <p:grpSpPr>
          <a:xfrm>
            <a:off x="4477263" y="2343250"/>
            <a:ext cx="508054" cy="508095"/>
            <a:chOff x="3736598" y="2170606"/>
            <a:chExt cx="404889" cy="404889"/>
          </a:xfrm>
        </p:grpSpPr>
        <p:sp>
          <p:nvSpPr>
            <p:cNvPr id="2803" name="Google Shape;2803;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67"/>
          <p:cNvGrpSpPr/>
          <p:nvPr/>
        </p:nvGrpSpPr>
        <p:grpSpPr>
          <a:xfrm>
            <a:off x="3765303" y="2343345"/>
            <a:ext cx="575790" cy="507904"/>
            <a:chOff x="3161917" y="2170682"/>
            <a:chExt cx="458870" cy="404737"/>
          </a:xfrm>
        </p:grpSpPr>
        <p:sp>
          <p:nvSpPr>
            <p:cNvPr id="2808" name="Google Shape;2808;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09" name="Google Shape;2809;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67"/>
          <p:cNvGrpSpPr/>
          <p:nvPr/>
        </p:nvGrpSpPr>
        <p:grpSpPr>
          <a:xfrm>
            <a:off x="3792833" y="3103717"/>
            <a:ext cx="520730" cy="498567"/>
            <a:chOff x="3179914" y="2889488"/>
            <a:chExt cx="422876" cy="404911"/>
          </a:xfrm>
        </p:grpSpPr>
        <p:sp>
          <p:nvSpPr>
            <p:cNvPr id="2812" name="Google Shape;2812;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7"/>
          <p:cNvGrpSpPr/>
          <p:nvPr/>
        </p:nvGrpSpPr>
        <p:grpSpPr>
          <a:xfrm>
            <a:off x="4421513" y="3103677"/>
            <a:ext cx="516145" cy="498648"/>
            <a:chOff x="3729467" y="2889422"/>
            <a:chExt cx="419153" cy="404977"/>
          </a:xfrm>
        </p:grpSpPr>
        <p:sp>
          <p:nvSpPr>
            <p:cNvPr id="2819" name="Google Shape;2819;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0" name="Google Shape;2830;p67"/>
          <p:cNvGrpSpPr/>
          <p:nvPr/>
        </p:nvGrpSpPr>
        <p:grpSpPr>
          <a:xfrm>
            <a:off x="7141841" y="2550562"/>
            <a:ext cx="166473" cy="141497"/>
            <a:chOff x="4660325" y="1866850"/>
            <a:chExt cx="68350" cy="58100"/>
          </a:xfrm>
        </p:grpSpPr>
        <p:sp>
          <p:nvSpPr>
            <p:cNvPr id="2831" name="Google Shape;2831;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67"/>
          <p:cNvGrpSpPr/>
          <p:nvPr/>
        </p:nvGrpSpPr>
        <p:grpSpPr>
          <a:xfrm>
            <a:off x="7451186" y="2576286"/>
            <a:ext cx="162515" cy="90049"/>
            <a:chOff x="4791775" y="1877500"/>
            <a:chExt cx="66725" cy="36975"/>
          </a:xfrm>
        </p:grpSpPr>
        <p:sp>
          <p:nvSpPr>
            <p:cNvPr id="2834" name="Google Shape;2834;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67"/>
          <p:cNvGrpSpPr/>
          <p:nvPr/>
        </p:nvGrpSpPr>
        <p:grpSpPr>
          <a:xfrm>
            <a:off x="7772899" y="2576286"/>
            <a:ext cx="144979" cy="90049"/>
            <a:chOff x="4923925" y="1877500"/>
            <a:chExt cx="59525" cy="36975"/>
          </a:xfrm>
        </p:grpSpPr>
        <p:sp>
          <p:nvSpPr>
            <p:cNvPr id="2837" name="Google Shape;2837;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67"/>
          <p:cNvGrpSpPr/>
          <p:nvPr/>
        </p:nvGrpSpPr>
        <p:grpSpPr>
          <a:xfrm>
            <a:off x="8067390" y="2558477"/>
            <a:ext cx="141447" cy="125667"/>
            <a:chOff x="5058450" y="1870100"/>
            <a:chExt cx="58075" cy="51600"/>
          </a:xfrm>
        </p:grpSpPr>
        <p:sp>
          <p:nvSpPr>
            <p:cNvPr id="2840" name="Google Shape;2840;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67"/>
          <p:cNvGrpSpPr/>
          <p:nvPr/>
        </p:nvGrpSpPr>
        <p:grpSpPr>
          <a:xfrm>
            <a:off x="7481905" y="2980885"/>
            <a:ext cx="101077" cy="107645"/>
            <a:chOff x="4811425" y="2065025"/>
            <a:chExt cx="41500" cy="44200"/>
          </a:xfrm>
        </p:grpSpPr>
        <p:sp>
          <p:nvSpPr>
            <p:cNvPr id="2843" name="Google Shape;2843;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67"/>
          <p:cNvGrpSpPr/>
          <p:nvPr/>
        </p:nvGrpSpPr>
        <p:grpSpPr>
          <a:xfrm>
            <a:off x="7774342" y="2981098"/>
            <a:ext cx="120867" cy="107218"/>
            <a:chOff x="4929875" y="2065025"/>
            <a:chExt cx="49625" cy="44025"/>
          </a:xfrm>
        </p:grpSpPr>
        <p:sp>
          <p:nvSpPr>
            <p:cNvPr id="2846" name="Google Shape;2846;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67"/>
          <p:cNvGrpSpPr/>
          <p:nvPr/>
        </p:nvGrpSpPr>
        <p:grpSpPr>
          <a:xfrm>
            <a:off x="8103011" y="2984112"/>
            <a:ext cx="70206" cy="101191"/>
            <a:chOff x="5083925" y="2066350"/>
            <a:chExt cx="28825" cy="41550"/>
          </a:xfrm>
        </p:grpSpPr>
        <p:sp>
          <p:nvSpPr>
            <p:cNvPr id="2849" name="Google Shape;2849;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67"/>
          <p:cNvGrpSpPr/>
          <p:nvPr/>
        </p:nvGrpSpPr>
        <p:grpSpPr>
          <a:xfrm>
            <a:off x="7134565" y="2999759"/>
            <a:ext cx="181026" cy="69896"/>
            <a:chOff x="4659775" y="2072775"/>
            <a:chExt cx="74325" cy="28700"/>
          </a:xfrm>
        </p:grpSpPr>
        <p:sp>
          <p:nvSpPr>
            <p:cNvPr id="2852" name="Google Shape;2852;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67"/>
          <p:cNvGrpSpPr/>
          <p:nvPr/>
        </p:nvGrpSpPr>
        <p:grpSpPr>
          <a:xfrm>
            <a:off x="8054421" y="2790324"/>
            <a:ext cx="167387" cy="89197"/>
            <a:chOff x="4662475" y="1976500"/>
            <a:chExt cx="68725" cy="36625"/>
          </a:xfrm>
        </p:grpSpPr>
        <p:sp>
          <p:nvSpPr>
            <p:cNvPr id="2856" name="Google Shape;2856;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9" name="Google Shape;2859;p67"/>
          <p:cNvGrpSpPr/>
          <p:nvPr/>
        </p:nvGrpSpPr>
        <p:grpSpPr>
          <a:xfrm>
            <a:off x="7751326" y="2793764"/>
            <a:ext cx="166899" cy="82317"/>
            <a:chOff x="4920150" y="1977875"/>
            <a:chExt cx="68525" cy="33800"/>
          </a:xfrm>
        </p:grpSpPr>
        <p:sp>
          <p:nvSpPr>
            <p:cNvPr id="2860" name="Google Shape;2860;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67"/>
          <p:cNvGrpSpPr/>
          <p:nvPr/>
        </p:nvGrpSpPr>
        <p:grpSpPr>
          <a:xfrm>
            <a:off x="7162483" y="3197682"/>
            <a:ext cx="125190" cy="127859"/>
            <a:chOff x="4676550" y="2160575"/>
            <a:chExt cx="51400" cy="52500"/>
          </a:xfrm>
        </p:grpSpPr>
        <p:sp>
          <p:nvSpPr>
            <p:cNvPr id="2864" name="Google Shape;2864;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67"/>
          <p:cNvGrpSpPr/>
          <p:nvPr/>
        </p:nvGrpSpPr>
        <p:grpSpPr>
          <a:xfrm>
            <a:off x="7459741" y="3204714"/>
            <a:ext cx="145405" cy="113794"/>
            <a:chOff x="4768325" y="2163475"/>
            <a:chExt cx="59700" cy="46725"/>
          </a:xfrm>
        </p:grpSpPr>
        <p:sp>
          <p:nvSpPr>
            <p:cNvPr id="2868" name="Google Shape;2868;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0" name="Google Shape;2870;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67"/>
          <p:cNvGrpSpPr/>
          <p:nvPr/>
        </p:nvGrpSpPr>
        <p:grpSpPr>
          <a:xfrm>
            <a:off x="7476059" y="3459808"/>
            <a:ext cx="112768" cy="106853"/>
            <a:chOff x="4768575" y="2253950"/>
            <a:chExt cx="46300" cy="43875"/>
          </a:xfrm>
        </p:grpSpPr>
        <p:sp>
          <p:nvSpPr>
            <p:cNvPr id="2877" name="Google Shape;2877;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9" name="Google Shape;2879;p67"/>
          <p:cNvGrpSpPr/>
          <p:nvPr/>
        </p:nvGrpSpPr>
        <p:grpSpPr>
          <a:xfrm>
            <a:off x="7775682" y="3948834"/>
            <a:ext cx="118187" cy="146246"/>
            <a:chOff x="4960900" y="2433225"/>
            <a:chExt cx="48525" cy="60050"/>
          </a:xfrm>
        </p:grpSpPr>
        <p:sp>
          <p:nvSpPr>
            <p:cNvPr id="2880" name="Google Shape;2880;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67"/>
          <p:cNvGrpSpPr/>
          <p:nvPr/>
        </p:nvGrpSpPr>
        <p:grpSpPr>
          <a:xfrm>
            <a:off x="7464247" y="4212895"/>
            <a:ext cx="136394" cy="143810"/>
            <a:chOff x="4854075" y="2527625"/>
            <a:chExt cx="56000" cy="59050"/>
          </a:xfrm>
        </p:grpSpPr>
        <p:sp>
          <p:nvSpPr>
            <p:cNvPr id="2883" name="Google Shape;2883;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5" name="Google Shape;2885;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67"/>
          <p:cNvGrpSpPr/>
          <p:nvPr/>
        </p:nvGrpSpPr>
        <p:grpSpPr>
          <a:xfrm>
            <a:off x="8088458" y="3676639"/>
            <a:ext cx="99312" cy="160797"/>
            <a:chOff x="5059700" y="2334775"/>
            <a:chExt cx="40775" cy="66025"/>
          </a:xfrm>
        </p:grpSpPr>
        <p:sp>
          <p:nvSpPr>
            <p:cNvPr id="2889" name="Google Shape;2889;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8" name="Google Shape;2898;p67"/>
          <p:cNvGrpSpPr/>
          <p:nvPr/>
        </p:nvGrpSpPr>
        <p:grpSpPr>
          <a:xfrm>
            <a:off x="8045622" y="3941771"/>
            <a:ext cx="184984" cy="160371"/>
            <a:chOff x="5037700" y="2430325"/>
            <a:chExt cx="75950" cy="65850"/>
          </a:xfrm>
        </p:grpSpPr>
        <p:sp>
          <p:nvSpPr>
            <p:cNvPr id="2899" name="Google Shape;2899;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67"/>
          <p:cNvGrpSpPr/>
          <p:nvPr/>
        </p:nvGrpSpPr>
        <p:grpSpPr>
          <a:xfrm>
            <a:off x="7465128" y="3708223"/>
            <a:ext cx="173014" cy="97629"/>
            <a:chOff x="4756975" y="2341800"/>
            <a:chExt cx="91975" cy="51925"/>
          </a:xfrm>
        </p:grpSpPr>
        <p:sp>
          <p:nvSpPr>
            <p:cNvPr id="2902" name="Google Shape;2902;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67"/>
          <p:cNvGrpSpPr/>
          <p:nvPr/>
        </p:nvGrpSpPr>
        <p:grpSpPr>
          <a:xfrm>
            <a:off x="7732065" y="4196920"/>
            <a:ext cx="212497" cy="175761"/>
            <a:chOff x="4943575" y="2516350"/>
            <a:chExt cx="98675" cy="81700"/>
          </a:xfrm>
        </p:grpSpPr>
        <p:sp>
          <p:nvSpPr>
            <p:cNvPr id="2923" name="Google Shape;2923;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67"/>
          <p:cNvGrpSpPr/>
          <p:nvPr/>
        </p:nvGrpSpPr>
        <p:grpSpPr>
          <a:xfrm>
            <a:off x="1990126" y="3423163"/>
            <a:ext cx="965351" cy="134611"/>
            <a:chOff x="4411970" y="2962952"/>
            <a:chExt cx="706544" cy="104212"/>
          </a:xfrm>
        </p:grpSpPr>
        <p:sp>
          <p:nvSpPr>
            <p:cNvPr id="3002" name="Google Shape;3002;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67"/>
          <p:cNvGrpSpPr/>
          <p:nvPr/>
        </p:nvGrpSpPr>
        <p:grpSpPr>
          <a:xfrm>
            <a:off x="1990126" y="3012077"/>
            <a:ext cx="960158" cy="289172"/>
            <a:chOff x="4411970" y="2726085"/>
            <a:chExt cx="643107" cy="193659"/>
          </a:xfrm>
        </p:grpSpPr>
        <p:sp>
          <p:nvSpPr>
            <p:cNvPr id="3007" name="Google Shape;3007;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67"/>
          <p:cNvGrpSpPr/>
          <p:nvPr/>
        </p:nvGrpSpPr>
        <p:grpSpPr>
          <a:xfrm>
            <a:off x="993018" y="3278187"/>
            <a:ext cx="833173" cy="259209"/>
            <a:chOff x="4411970" y="4340222"/>
            <a:chExt cx="779467" cy="242683"/>
          </a:xfrm>
        </p:grpSpPr>
        <p:sp>
          <p:nvSpPr>
            <p:cNvPr id="3011" name="Google Shape;3011;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67"/>
          <p:cNvGrpSpPr/>
          <p:nvPr/>
        </p:nvGrpSpPr>
        <p:grpSpPr>
          <a:xfrm>
            <a:off x="1990126" y="2673933"/>
            <a:ext cx="965160" cy="216230"/>
            <a:chOff x="4411970" y="2468674"/>
            <a:chExt cx="747317" cy="167425"/>
          </a:xfrm>
        </p:grpSpPr>
        <p:sp>
          <p:nvSpPr>
            <p:cNvPr id="3015" name="Google Shape;3015;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7" name="Google Shape;3017;p67"/>
          <p:cNvGrpSpPr/>
          <p:nvPr/>
        </p:nvGrpSpPr>
        <p:grpSpPr>
          <a:xfrm>
            <a:off x="988873" y="2578650"/>
            <a:ext cx="810451" cy="319148"/>
            <a:chOff x="4411970" y="3686602"/>
            <a:chExt cx="797845" cy="314215"/>
          </a:xfrm>
        </p:grpSpPr>
        <p:sp>
          <p:nvSpPr>
            <p:cNvPr id="3018" name="Google Shape;3018;p6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3" name="Google Shape;3023;p6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4" name="Google Shape;3024;p67"/>
          <p:cNvGrpSpPr/>
          <p:nvPr/>
        </p:nvGrpSpPr>
        <p:grpSpPr>
          <a:xfrm>
            <a:off x="988970" y="2333174"/>
            <a:ext cx="1970333" cy="208784"/>
            <a:chOff x="6336019" y="3733725"/>
            <a:chExt cx="2566206" cy="351310"/>
          </a:xfrm>
        </p:grpSpPr>
        <p:sp>
          <p:nvSpPr>
            <p:cNvPr id="3025" name="Google Shape;3025;p6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67"/>
          <p:cNvGrpSpPr/>
          <p:nvPr/>
        </p:nvGrpSpPr>
        <p:grpSpPr>
          <a:xfrm>
            <a:off x="1990126" y="3940729"/>
            <a:ext cx="946551" cy="153200"/>
            <a:chOff x="4404545" y="3301592"/>
            <a:chExt cx="782403" cy="129272"/>
          </a:xfrm>
        </p:grpSpPr>
        <p:sp>
          <p:nvSpPr>
            <p:cNvPr id="3030" name="Google Shape;3030;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67"/>
          <p:cNvGrpSpPr/>
          <p:nvPr/>
        </p:nvGrpSpPr>
        <p:grpSpPr>
          <a:xfrm>
            <a:off x="1990126" y="3679688"/>
            <a:ext cx="962257" cy="139127"/>
            <a:chOff x="4411970" y="3131459"/>
            <a:chExt cx="710520" cy="117397"/>
          </a:xfrm>
        </p:grpSpPr>
        <p:sp>
          <p:nvSpPr>
            <p:cNvPr id="3033" name="Google Shape;3033;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035" name="Google Shape;3035;p6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67"/>
          <p:cNvGrpSpPr/>
          <p:nvPr/>
        </p:nvGrpSpPr>
        <p:grpSpPr>
          <a:xfrm>
            <a:off x="990271" y="3614482"/>
            <a:ext cx="823838" cy="458988"/>
            <a:chOff x="4411970" y="1801825"/>
            <a:chExt cx="734586" cy="409262"/>
          </a:xfrm>
        </p:grpSpPr>
        <p:sp>
          <p:nvSpPr>
            <p:cNvPr id="3037" name="Google Shape;3037;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67"/>
          <p:cNvGrpSpPr/>
          <p:nvPr/>
        </p:nvGrpSpPr>
        <p:grpSpPr>
          <a:xfrm>
            <a:off x="990271" y="4162908"/>
            <a:ext cx="856348" cy="212039"/>
            <a:chOff x="4411970" y="2233974"/>
            <a:chExt cx="763574" cy="189068"/>
          </a:xfrm>
        </p:grpSpPr>
        <p:sp>
          <p:nvSpPr>
            <p:cNvPr id="3040" name="Google Shape;3040;p6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2" name="Google Shape;3042;p67"/>
          <p:cNvGrpSpPr/>
          <p:nvPr/>
        </p:nvGrpSpPr>
        <p:grpSpPr>
          <a:xfrm>
            <a:off x="3100467" y="2338244"/>
            <a:ext cx="511602" cy="511602"/>
            <a:chOff x="5681300" y="2527788"/>
            <a:chExt cx="805800" cy="805800"/>
          </a:xfrm>
        </p:grpSpPr>
        <p:sp>
          <p:nvSpPr>
            <p:cNvPr id="3043" name="Google Shape;3043;p6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67"/>
          <p:cNvGrpSpPr/>
          <p:nvPr/>
        </p:nvGrpSpPr>
        <p:grpSpPr>
          <a:xfrm>
            <a:off x="3097662" y="3104827"/>
            <a:ext cx="513021" cy="512935"/>
            <a:chOff x="4049800" y="640400"/>
            <a:chExt cx="858900" cy="858900"/>
          </a:xfrm>
        </p:grpSpPr>
        <p:sp>
          <p:nvSpPr>
            <p:cNvPr id="3046" name="Google Shape;3046;p6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67"/>
          <p:cNvGrpSpPr/>
          <p:nvPr/>
        </p:nvGrpSpPr>
        <p:grpSpPr>
          <a:xfrm>
            <a:off x="3014861" y="3756719"/>
            <a:ext cx="686489" cy="686585"/>
            <a:chOff x="5080188" y="927900"/>
            <a:chExt cx="961200" cy="961200"/>
          </a:xfrm>
        </p:grpSpPr>
        <p:sp>
          <p:nvSpPr>
            <p:cNvPr id="3049" name="Google Shape;3049;p6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67"/>
          <p:cNvGrpSpPr/>
          <p:nvPr/>
        </p:nvGrpSpPr>
        <p:grpSpPr>
          <a:xfrm>
            <a:off x="3798012" y="3849448"/>
            <a:ext cx="510373" cy="510937"/>
            <a:chOff x="7508249" y="1522825"/>
            <a:chExt cx="1326332" cy="1322987"/>
          </a:xfrm>
        </p:grpSpPr>
        <p:sp>
          <p:nvSpPr>
            <p:cNvPr id="3058" name="Google Shape;3058;p6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67"/>
          <p:cNvGrpSpPr/>
          <p:nvPr/>
        </p:nvGrpSpPr>
        <p:grpSpPr>
          <a:xfrm>
            <a:off x="4489605" y="3850853"/>
            <a:ext cx="492652" cy="503348"/>
            <a:chOff x="6039282" y="1042577"/>
            <a:chExt cx="734315" cy="731929"/>
          </a:xfrm>
        </p:grpSpPr>
        <p:sp>
          <p:nvSpPr>
            <p:cNvPr id="3069" name="Google Shape;3069;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67"/>
          <p:cNvGrpSpPr/>
          <p:nvPr/>
        </p:nvGrpSpPr>
        <p:grpSpPr>
          <a:xfrm>
            <a:off x="5130019" y="2346894"/>
            <a:ext cx="483304" cy="504902"/>
            <a:chOff x="1825800" y="1651625"/>
            <a:chExt cx="568125" cy="591775"/>
          </a:xfrm>
        </p:grpSpPr>
        <p:sp>
          <p:nvSpPr>
            <p:cNvPr id="3091" name="Google Shape;3091;p6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7" name="Google Shape;3097;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grpSp>
        <p:nvGrpSpPr>
          <p:cNvPr id="3106" name="Google Shape;3106;p68"/>
          <p:cNvGrpSpPr/>
          <p:nvPr/>
        </p:nvGrpSpPr>
        <p:grpSpPr>
          <a:xfrm>
            <a:off x="745571" y="1168666"/>
            <a:ext cx="2492868" cy="1379876"/>
            <a:chOff x="2654821" y="2311071"/>
            <a:chExt cx="2279715" cy="1262120"/>
          </a:xfrm>
        </p:grpSpPr>
        <p:grpSp>
          <p:nvGrpSpPr>
            <p:cNvPr id="3107" name="Google Shape;3107;p68"/>
            <p:cNvGrpSpPr/>
            <p:nvPr/>
          </p:nvGrpSpPr>
          <p:grpSpPr>
            <a:xfrm>
              <a:off x="4034269" y="2840745"/>
              <a:ext cx="40212" cy="36437"/>
              <a:chOff x="4293400" y="2574725"/>
              <a:chExt cx="84425" cy="80100"/>
            </a:xfrm>
          </p:grpSpPr>
          <p:sp>
            <p:nvSpPr>
              <p:cNvPr id="3108" name="Google Shape;3108;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9" name="Google Shape;3109;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8"/>
            <p:cNvGrpSpPr/>
            <p:nvPr/>
          </p:nvGrpSpPr>
          <p:grpSpPr>
            <a:xfrm>
              <a:off x="3894606" y="2334874"/>
              <a:ext cx="913198" cy="518984"/>
              <a:chOff x="4000175" y="1462675"/>
              <a:chExt cx="1917275" cy="1140875"/>
            </a:xfrm>
          </p:grpSpPr>
          <p:sp>
            <p:nvSpPr>
              <p:cNvPr id="3111" name="Google Shape;3111;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12" name="Google Shape;3112;p68"/>
              <p:cNvGrpSpPr/>
              <p:nvPr/>
            </p:nvGrpSpPr>
            <p:grpSpPr>
              <a:xfrm>
                <a:off x="4000175" y="1462675"/>
                <a:ext cx="1917275" cy="1140875"/>
                <a:chOff x="4000175" y="1462675"/>
                <a:chExt cx="1917275" cy="1140875"/>
              </a:xfrm>
            </p:grpSpPr>
            <p:sp>
              <p:nvSpPr>
                <p:cNvPr id="3113" name="Google Shape;3113;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14" name="Google Shape;3114;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18" name="Google Shape;3118;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9" name="Google Shape;3119;p68"/>
            <p:cNvGrpSpPr/>
            <p:nvPr/>
          </p:nvGrpSpPr>
          <p:grpSpPr>
            <a:xfrm>
              <a:off x="3875768" y="2846704"/>
              <a:ext cx="44796" cy="47366"/>
              <a:chOff x="3960625" y="2587825"/>
              <a:chExt cx="94050" cy="104125"/>
            </a:xfrm>
          </p:grpSpPr>
          <p:sp>
            <p:nvSpPr>
              <p:cNvPr id="3120" name="Google Shape;3120;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21" name="Google Shape;3121;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68"/>
            <p:cNvGrpSpPr/>
            <p:nvPr/>
          </p:nvGrpSpPr>
          <p:grpSpPr>
            <a:xfrm>
              <a:off x="3782759" y="2807162"/>
              <a:ext cx="82686" cy="85487"/>
              <a:chOff x="3765350" y="2500900"/>
              <a:chExt cx="173600" cy="187925"/>
            </a:xfrm>
          </p:grpSpPr>
          <p:sp>
            <p:nvSpPr>
              <p:cNvPr id="3123" name="Google Shape;3123;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24" name="Google Shape;3124;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68"/>
            <p:cNvGrpSpPr/>
            <p:nvPr/>
          </p:nvGrpSpPr>
          <p:grpSpPr>
            <a:xfrm>
              <a:off x="3775674" y="2798496"/>
              <a:ext cx="40545" cy="23564"/>
              <a:chOff x="3750475" y="2481850"/>
              <a:chExt cx="85125" cy="51800"/>
            </a:xfrm>
          </p:grpSpPr>
          <p:sp>
            <p:nvSpPr>
              <p:cNvPr id="3130" name="Google Shape;3130;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32" name="Google Shape;3132;p68"/>
            <p:cNvGrpSpPr/>
            <p:nvPr/>
          </p:nvGrpSpPr>
          <p:grpSpPr>
            <a:xfrm>
              <a:off x="3716946" y="2776024"/>
              <a:ext cx="81971" cy="76912"/>
              <a:chOff x="3627175" y="2432450"/>
              <a:chExt cx="172100" cy="169075"/>
            </a:xfrm>
          </p:grpSpPr>
          <p:sp>
            <p:nvSpPr>
              <p:cNvPr id="3133" name="Google Shape;3133;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35" name="Google Shape;3135;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6" name="Google Shape;3136;p68"/>
            <p:cNvGrpSpPr/>
            <p:nvPr/>
          </p:nvGrpSpPr>
          <p:grpSpPr>
            <a:xfrm>
              <a:off x="3685682" y="2845624"/>
              <a:ext cx="29311" cy="45055"/>
              <a:chOff x="3561536" y="2585450"/>
              <a:chExt cx="61539" cy="99045"/>
            </a:xfrm>
          </p:grpSpPr>
          <p:sp>
            <p:nvSpPr>
              <p:cNvPr id="3137" name="Google Shape;3137;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9" name="Google Shape;3139;p68"/>
            <p:cNvGrpSpPr/>
            <p:nvPr/>
          </p:nvGrpSpPr>
          <p:grpSpPr>
            <a:xfrm>
              <a:off x="3849905" y="2572252"/>
              <a:ext cx="74339" cy="119559"/>
              <a:chOff x="3906325" y="1984500"/>
              <a:chExt cx="156075" cy="262825"/>
            </a:xfrm>
          </p:grpSpPr>
          <p:sp>
            <p:nvSpPr>
              <p:cNvPr id="3140" name="Google Shape;3140;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41" name="Google Shape;3141;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68"/>
            <p:cNvGrpSpPr/>
            <p:nvPr/>
          </p:nvGrpSpPr>
          <p:grpSpPr>
            <a:xfrm>
              <a:off x="2654821" y="2414345"/>
              <a:ext cx="667570" cy="558731"/>
              <a:chOff x="1397225" y="1637375"/>
              <a:chExt cx="1401575" cy="1228250"/>
            </a:xfrm>
          </p:grpSpPr>
          <p:sp>
            <p:nvSpPr>
              <p:cNvPr id="3143" name="Google Shape;3143;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44" name="Google Shape;3144;p68"/>
              <p:cNvGrpSpPr/>
              <p:nvPr/>
            </p:nvGrpSpPr>
            <p:grpSpPr>
              <a:xfrm>
                <a:off x="1397225" y="1637375"/>
                <a:ext cx="1398775" cy="1228250"/>
                <a:chOff x="1397225" y="1637375"/>
                <a:chExt cx="1398775" cy="1228250"/>
              </a:xfrm>
            </p:grpSpPr>
            <p:sp>
              <p:nvSpPr>
                <p:cNvPr id="3145" name="Google Shape;3145;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7" name="Google Shape;3147;p68"/>
            <p:cNvGrpSpPr/>
            <p:nvPr/>
          </p:nvGrpSpPr>
          <p:grpSpPr>
            <a:xfrm>
              <a:off x="3230417" y="3103734"/>
              <a:ext cx="282982" cy="280332"/>
              <a:chOff x="2605700" y="3152850"/>
              <a:chExt cx="594125" cy="616250"/>
            </a:xfrm>
          </p:grpSpPr>
          <p:sp>
            <p:nvSpPr>
              <p:cNvPr id="3148" name="Google Shape;3148;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9" name="Google Shape;3149;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150" name="Google Shape;3150;p68"/>
            <p:cNvGrpSpPr/>
            <p:nvPr/>
          </p:nvGrpSpPr>
          <p:grpSpPr>
            <a:xfrm>
              <a:off x="3265985" y="3226989"/>
              <a:ext cx="87151" cy="346202"/>
              <a:chOff x="2680375" y="3423800"/>
              <a:chExt cx="182975" cy="761050"/>
            </a:xfrm>
          </p:grpSpPr>
          <p:sp>
            <p:nvSpPr>
              <p:cNvPr id="3151" name="Google Shape;3151;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52" name="Google Shape;3152;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68"/>
            <p:cNvGrpSpPr/>
            <p:nvPr/>
          </p:nvGrpSpPr>
          <p:grpSpPr>
            <a:xfrm>
              <a:off x="3855466" y="3289811"/>
              <a:ext cx="112514" cy="94210"/>
              <a:chOff x="3918000" y="3561900"/>
              <a:chExt cx="236225" cy="207100"/>
            </a:xfrm>
          </p:grpSpPr>
          <p:sp>
            <p:nvSpPr>
              <p:cNvPr id="3154" name="Google Shape;3154;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55" name="Google Shape;3155;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6" name="Google Shape;3156;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159" name="Google Shape;3159;p68"/>
            <p:cNvGrpSpPr/>
            <p:nvPr/>
          </p:nvGrpSpPr>
          <p:grpSpPr>
            <a:xfrm>
              <a:off x="2905224" y="2311071"/>
              <a:ext cx="596721" cy="528992"/>
              <a:chOff x="1922950" y="1410350"/>
              <a:chExt cx="1252825" cy="1162875"/>
            </a:xfrm>
          </p:grpSpPr>
          <p:sp>
            <p:nvSpPr>
              <p:cNvPr id="3160" name="Google Shape;3160;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176" name="Google Shape;3176;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96" name="Google Shape;3196;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97" name="Google Shape;3197;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8" name="Google Shape;3198;p68"/>
            <p:cNvGrpSpPr/>
            <p:nvPr/>
          </p:nvGrpSpPr>
          <p:grpSpPr>
            <a:xfrm>
              <a:off x="3280929" y="3294542"/>
              <a:ext cx="109894" cy="272224"/>
              <a:chOff x="2711750" y="3572300"/>
              <a:chExt cx="230725" cy="598425"/>
            </a:xfrm>
          </p:grpSpPr>
          <p:sp>
            <p:nvSpPr>
              <p:cNvPr id="3199" name="Google Shape;3199;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1" name="Google Shape;3201;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68"/>
            <p:cNvGrpSpPr/>
            <p:nvPr/>
          </p:nvGrpSpPr>
          <p:grpSpPr>
            <a:xfrm>
              <a:off x="3790439" y="2408636"/>
              <a:ext cx="73017" cy="75684"/>
              <a:chOff x="3781475" y="1624825"/>
              <a:chExt cx="153300" cy="166375"/>
            </a:xfrm>
          </p:grpSpPr>
          <p:sp>
            <p:nvSpPr>
              <p:cNvPr id="3203" name="Google Shape;3203;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7" name="Google Shape;3207;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8"/>
            <p:cNvGrpSpPr/>
            <p:nvPr/>
          </p:nvGrpSpPr>
          <p:grpSpPr>
            <a:xfrm>
              <a:off x="4403342" y="3107749"/>
              <a:ext cx="316680" cy="101374"/>
              <a:chOff x="5068275" y="3161675"/>
              <a:chExt cx="664875" cy="222850"/>
            </a:xfrm>
          </p:grpSpPr>
          <p:sp>
            <p:nvSpPr>
              <p:cNvPr id="3215" name="Google Shape;3215;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9" name="Google Shape;3219;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68"/>
            <p:cNvGrpSpPr/>
            <p:nvPr/>
          </p:nvGrpSpPr>
          <p:grpSpPr>
            <a:xfrm>
              <a:off x="3697513" y="2707266"/>
              <a:ext cx="59549" cy="79733"/>
              <a:chOff x="3586375" y="2281300"/>
              <a:chExt cx="125025" cy="175275"/>
            </a:xfrm>
          </p:grpSpPr>
          <p:sp>
            <p:nvSpPr>
              <p:cNvPr id="3249" name="Google Shape;3249;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1" name="Google Shape;3251;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2" name="Google Shape;3252;p68"/>
            <p:cNvGrpSpPr/>
            <p:nvPr/>
          </p:nvGrpSpPr>
          <p:grpSpPr>
            <a:xfrm>
              <a:off x="4513224" y="3221724"/>
              <a:ext cx="274563" cy="280321"/>
              <a:chOff x="5298975" y="3412225"/>
              <a:chExt cx="576450" cy="616225"/>
            </a:xfrm>
          </p:grpSpPr>
          <p:sp>
            <p:nvSpPr>
              <p:cNvPr id="3253" name="Google Shape;3253;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4" name="Google Shape;3254;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68"/>
            <p:cNvGrpSpPr/>
            <p:nvPr/>
          </p:nvGrpSpPr>
          <p:grpSpPr>
            <a:xfrm>
              <a:off x="4824403" y="3421846"/>
              <a:ext cx="110132" cy="130647"/>
              <a:chOff x="5952300" y="3852150"/>
              <a:chExt cx="231225" cy="287200"/>
            </a:xfrm>
          </p:grpSpPr>
          <p:sp>
            <p:nvSpPr>
              <p:cNvPr id="3256" name="Google Shape;3256;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68"/>
            <p:cNvGrpSpPr/>
            <p:nvPr/>
          </p:nvGrpSpPr>
          <p:grpSpPr>
            <a:xfrm>
              <a:off x="4295710" y="3079670"/>
              <a:ext cx="14968" cy="27135"/>
              <a:chOff x="4842300" y="3099950"/>
              <a:chExt cx="31425" cy="59650"/>
            </a:xfrm>
          </p:grpSpPr>
          <p:sp>
            <p:nvSpPr>
              <p:cNvPr id="3267" name="Google Shape;3267;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1" name="Google Shape;3271;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9" name="Google Shape;3279;p68"/>
            <p:cNvGrpSpPr/>
            <p:nvPr/>
          </p:nvGrpSpPr>
          <p:grpSpPr>
            <a:xfrm>
              <a:off x="3831056" y="2816010"/>
              <a:ext cx="37378" cy="27612"/>
              <a:chOff x="3866750" y="2520350"/>
              <a:chExt cx="78475" cy="60700"/>
            </a:xfrm>
          </p:grpSpPr>
          <p:sp>
            <p:nvSpPr>
              <p:cNvPr id="3280" name="Google Shape;3280;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4" name="Google Shape;3284;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01" name="Google Shape;3301;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13" name="Google Shape;3313;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6" name="Google Shape;3326;p68"/>
            <p:cNvGrpSpPr/>
            <p:nvPr/>
          </p:nvGrpSpPr>
          <p:grpSpPr>
            <a:xfrm>
              <a:off x="3632736" y="3051591"/>
              <a:ext cx="63288" cy="45217"/>
              <a:chOff x="3450375" y="3038225"/>
              <a:chExt cx="132875" cy="99400"/>
            </a:xfrm>
          </p:grpSpPr>
          <p:sp>
            <p:nvSpPr>
              <p:cNvPr id="3327" name="Google Shape;3327;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38" name="Google Shape;3338;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48" name="Google Shape;3348;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54" name="Google Shape;3354;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68"/>
          <p:cNvGrpSpPr/>
          <p:nvPr/>
        </p:nvGrpSpPr>
        <p:grpSpPr>
          <a:xfrm>
            <a:off x="3508906" y="1213377"/>
            <a:ext cx="2078182" cy="1366558"/>
            <a:chOff x="235800" y="830650"/>
            <a:chExt cx="6978450" cy="4588844"/>
          </a:xfrm>
        </p:grpSpPr>
        <p:sp>
          <p:nvSpPr>
            <p:cNvPr id="3365" name="Google Shape;3365;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68"/>
          <p:cNvGrpSpPr/>
          <p:nvPr/>
        </p:nvGrpSpPr>
        <p:grpSpPr>
          <a:xfrm>
            <a:off x="742628" y="3064442"/>
            <a:ext cx="2622876" cy="1333540"/>
            <a:chOff x="238125" y="1038125"/>
            <a:chExt cx="7146800" cy="3633625"/>
          </a:xfrm>
        </p:grpSpPr>
        <p:sp>
          <p:nvSpPr>
            <p:cNvPr id="3372" name="Google Shape;3372;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8"/>
          <p:cNvGrpSpPr/>
          <p:nvPr/>
        </p:nvGrpSpPr>
        <p:grpSpPr>
          <a:xfrm>
            <a:off x="5857556" y="1206552"/>
            <a:ext cx="2590840" cy="1380235"/>
            <a:chOff x="233350" y="949250"/>
            <a:chExt cx="7137300" cy="3802300"/>
          </a:xfrm>
        </p:grpSpPr>
        <p:sp>
          <p:nvSpPr>
            <p:cNvPr id="4945" name="Google Shape;4945;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8"/>
          <p:cNvGrpSpPr/>
          <p:nvPr/>
        </p:nvGrpSpPr>
        <p:grpSpPr>
          <a:xfrm>
            <a:off x="7671985" y="3251325"/>
            <a:ext cx="104231" cy="320340"/>
            <a:chOff x="7564426" y="3224343"/>
            <a:chExt cx="119985" cy="368801"/>
          </a:xfrm>
        </p:grpSpPr>
        <p:sp>
          <p:nvSpPr>
            <p:cNvPr id="4997" name="Google Shape;4997;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8"/>
          <p:cNvGrpSpPr/>
          <p:nvPr/>
        </p:nvGrpSpPr>
        <p:grpSpPr>
          <a:xfrm>
            <a:off x="7371473" y="3245427"/>
            <a:ext cx="189489" cy="332132"/>
            <a:chOff x="8370831" y="3202002"/>
            <a:chExt cx="218129" cy="382376"/>
          </a:xfrm>
        </p:grpSpPr>
        <p:sp>
          <p:nvSpPr>
            <p:cNvPr id="5000" name="Google Shape;5000;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8"/>
          <p:cNvGrpSpPr/>
          <p:nvPr/>
        </p:nvGrpSpPr>
        <p:grpSpPr>
          <a:xfrm>
            <a:off x="8094863" y="3656559"/>
            <a:ext cx="309429" cy="267000"/>
            <a:chOff x="6742064" y="3750480"/>
            <a:chExt cx="399315" cy="344560"/>
          </a:xfrm>
        </p:grpSpPr>
        <p:sp>
          <p:nvSpPr>
            <p:cNvPr id="5003" name="Google Shape;5003;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68"/>
          <p:cNvGrpSpPr/>
          <p:nvPr/>
        </p:nvGrpSpPr>
        <p:grpSpPr>
          <a:xfrm>
            <a:off x="7633882" y="4007606"/>
            <a:ext cx="180437" cy="281608"/>
            <a:chOff x="7248525" y="3739696"/>
            <a:chExt cx="230531" cy="359790"/>
          </a:xfrm>
        </p:grpSpPr>
        <p:sp>
          <p:nvSpPr>
            <p:cNvPr id="5006" name="Google Shape;5006;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8"/>
          <p:cNvGrpSpPr/>
          <p:nvPr/>
        </p:nvGrpSpPr>
        <p:grpSpPr>
          <a:xfrm>
            <a:off x="7879801" y="3650830"/>
            <a:ext cx="162896" cy="278710"/>
            <a:chOff x="7601242" y="3729267"/>
            <a:chExt cx="222566" cy="380803"/>
          </a:xfrm>
        </p:grpSpPr>
        <p:sp>
          <p:nvSpPr>
            <p:cNvPr id="5009" name="Google Shape;5009;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6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2" name="Google Shape;5012;p68"/>
          <p:cNvGrpSpPr/>
          <p:nvPr/>
        </p:nvGrpSpPr>
        <p:grpSpPr>
          <a:xfrm>
            <a:off x="7369446" y="3651971"/>
            <a:ext cx="193543" cy="275990"/>
            <a:chOff x="8304647" y="3738687"/>
            <a:chExt cx="225076" cy="320956"/>
          </a:xfrm>
        </p:grpSpPr>
        <p:sp>
          <p:nvSpPr>
            <p:cNvPr id="5013" name="Google Shape;5013;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8"/>
          <p:cNvGrpSpPr/>
          <p:nvPr/>
        </p:nvGrpSpPr>
        <p:grpSpPr>
          <a:xfrm>
            <a:off x="7641939" y="3651971"/>
            <a:ext cx="178492" cy="275990"/>
            <a:chOff x="8615101" y="3738687"/>
            <a:chExt cx="207573" cy="320956"/>
          </a:xfrm>
        </p:grpSpPr>
        <p:sp>
          <p:nvSpPr>
            <p:cNvPr id="5017" name="Google Shape;5017;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0" name="Google Shape;5020;p6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68"/>
          <p:cNvGrpSpPr/>
          <p:nvPr/>
        </p:nvGrpSpPr>
        <p:grpSpPr>
          <a:xfrm>
            <a:off x="6036644" y="3773459"/>
            <a:ext cx="557670" cy="511283"/>
            <a:chOff x="6015419" y="3716859"/>
            <a:chExt cx="557671" cy="511283"/>
          </a:xfrm>
        </p:grpSpPr>
        <p:sp>
          <p:nvSpPr>
            <p:cNvPr id="5022" name="Google Shape;5022;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68"/>
            <p:cNvGrpSpPr/>
            <p:nvPr/>
          </p:nvGrpSpPr>
          <p:grpSpPr>
            <a:xfrm>
              <a:off x="6036094" y="3716980"/>
              <a:ext cx="529860" cy="510468"/>
              <a:chOff x="6036094" y="3716980"/>
              <a:chExt cx="529860" cy="510468"/>
            </a:xfrm>
          </p:grpSpPr>
          <p:sp>
            <p:nvSpPr>
              <p:cNvPr id="5024" name="Google Shape;5024;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4" name="Google Shape;5034;p68"/>
          <p:cNvGrpSpPr/>
          <p:nvPr/>
        </p:nvGrpSpPr>
        <p:grpSpPr>
          <a:xfrm>
            <a:off x="6665529" y="3130228"/>
            <a:ext cx="576302" cy="511871"/>
            <a:chOff x="6644304" y="3073628"/>
            <a:chExt cx="576302" cy="511871"/>
          </a:xfrm>
        </p:grpSpPr>
        <p:sp>
          <p:nvSpPr>
            <p:cNvPr id="5035" name="Google Shape;5035;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6" name="Google Shape;5036;p68"/>
            <p:cNvGrpSpPr/>
            <p:nvPr/>
          </p:nvGrpSpPr>
          <p:grpSpPr>
            <a:xfrm>
              <a:off x="6712169" y="3085440"/>
              <a:ext cx="481622" cy="494913"/>
              <a:chOff x="6712169" y="3085440"/>
              <a:chExt cx="481622" cy="494913"/>
            </a:xfrm>
          </p:grpSpPr>
          <p:sp>
            <p:nvSpPr>
              <p:cNvPr id="5037" name="Google Shape;5037;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2" name="Google Shape;5042;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5" name="Google Shape;5045;p6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6" name="Google Shape;5046;p68"/>
          <p:cNvGrpSpPr/>
          <p:nvPr/>
        </p:nvGrpSpPr>
        <p:grpSpPr>
          <a:xfrm>
            <a:off x="6673379" y="3773223"/>
            <a:ext cx="560631" cy="511352"/>
            <a:chOff x="6652154" y="3716623"/>
            <a:chExt cx="560631" cy="511352"/>
          </a:xfrm>
        </p:grpSpPr>
        <p:sp>
          <p:nvSpPr>
            <p:cNvPr id="5047" name="Google Shape;5047;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68"/>
            <p:cNvGrpSpPr/>
            <p:nvPr/>
          </p:nvGrpSpPr>
          <p:grpSpPr>
            <a:xfrm>
              <a:off x="6669657" y="3716715"/>
              <a:ext cx="466779" cy="464290"/>
              <a:chOff x="6669657" y="3716715"/>
              <a:chExt cx="466779" cy="464290"/>
            </a:xfrm>
          </p:grpSpPr>
          <p:sp>
            <p:nvSpPr>
              <p:cNvPr id="5049" name="Google Shape;5049;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2" name="Google Shape;5062;p68"/>
          <p:cNvGrpSpPr/>
          <p:nvPr/>
        </p:nvGrpSpPr>
        <p:grpSpPr>
          <a:xfrm>
            <a:off x="7867470" y="4054631"/>
            <a:ext cx="187557" cy="187557"/>
            <a:chOff x="8565775" y="671075"/>
            <a:chExt cx="441000" cy="441000"/>
          </a:xfrm>
        </p:grpSpPr>
        <p:sp>
          <p:nvSpPr>
            <p:cNvPr id="5063" name="Google Shape;506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5" name="Google Shape;5065;p6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68"/>
          <p:cNvGrpSpPr/>
          <p:nvPr/>
        </p:nvGrpSpPr>
        <p:grpSpPr>
          <a:xfrm>
            <a:off x="6021325" y="3132850"/>
            <a:ext cx="587871" cy="512373"/>
            <a:chOff x="6000100" y="3076250"/>
            <a:chExt cx="587871" cy="512373"/>
          </a:xfrm>
        </p:grpSpPr>
        <p:sp>
          <p:nvSpPr>
            <p:cNvPr id="5068" name="Google Shape;5068;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68"/>
            <p:cNvGrpSpPr/>
            <p:nvPr/>
          </p:nvGrpSpPr>
          <p:grpSpPr>
            <a:xfrm>
              <a:off x="6031360" y="3076713"/>
              <a:ext cx="539107" cy="480965"/>
              <a:chOff x="6031360" y="3076713"/>
              <a:chExt cx="539107" cy="480965"/>
            </a:xfrm>
          </p:grpSpPr>
          <p:sp>
            <p:nvSpPr>
              <p:cNvPr id="5070" name="Google Shape;5070;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68"/>
          <p:cNvGrpSpPr/>
          <p:nvPr/>
        </p:nvGrpSpPr>
        <p:grpSpPr>
          <a:xfrm>
            <a:off x="3597785" y="3065882"/>
            <a:ext cx="2241344" cy="1330656"/>
            <a:chOff x="3597785" y="3065882"/>
            <a:chExt cx="2241344" cy="1330656"/>
          </a:xfrm>
        </p:grpSpPr>
        <p:grpSp>
          <p:nvGrpSpPr>
            <p:cNvPr id="5078" name="Google Shape;5078;p68"/>
            <p:cNvGrpSpPr/>
            <p:nvPr/>
          </p:nvGrpSpPr>
          <p:grpSpPr>
            <a:xfrm>
              <a:off x="5296908" y="3937355"/>
              <a:ext cx="143198" cy="32380"/>
              <a:chOff x="5296908" y="3937355"/>
              <a:chExt cx="143198" cy="32380"/>
            </a:xfrm>
          </p:grpSpPr>
          <p:sp>
            <p:nvSpPr>
              <p:cNvPr id="5079" name="Google Shape;5079;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68"/>
              <p:cNvGrpSpPr/>
              <p:nvPr/>
            </p:nvGrpSpPr>
            <p:grpSpPr>
              <a:xfrm>
                <a:off x="5402331" y="3937355"/>
                <a:ext cx="37776" cy="32380"/>
                <a:chOff x="5402331" y="3937355"/>
                <a:chExt cx="37776" cy="32380"/>
              </a:xfrm>
            </p:grpSpPr>
            <p:sp>
              <p:nvSpPr>
                <p:cNvPr id="5081" name="Google Shape;5081;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68"/>
              <p:cNvGrpSpPr/>
              <p:nvPr/>
            </p:nvGrpSpPr>
            <p:grpSpPr>
              <a:xfrm>
                <a:off x="5296908" y="3937355"/>
                <a:ext cx="37783" cy="32380"/>
                <a:chOff x="5296908" y="3937355"/>
                <a:chExt cx="37783" cy="32380"/>
              </a:xfrm>
            </p:grpSpPr>
            <p:sp>
              <p:nvSpPr>
                <p:cNvPr id="5084" name="Google Shape;5084;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68"/>
            <p:cNvGrpSpPr/>
            <p:nvPr/>
          </p:nvGrpSpPr>
          <p:grpSpPr>
            <a:xfrm>
              <a:off x="4724163" y="3119631"/>
              <a:ext cx="120838" cy="84218"/>
              <a:chOff x="4724163" y="3119631"/>
              <a:chExt cx="120838" cy="84218"/>
            </a:xfrm>
          </p:grpSpPr>
          <p:grpSp>
            <p:nvGrpSpPr>
              <p:cNvPr id="5087" name="Google Shape;5087;p68"/>
              <p:cNvGrpSpPr/>
              <p:nvPr/>
            </p:nvGrpSpPr>
            <p:grpSpPr>
              <a:xfrm>
                <a:off x="4746712" y="3132773"/>
                <a:ext cx="86869" cy="56424"/>
                <a:chOff x="4746712" y="3132773"/>
                <a:chExt cx="86869" cy="56424"/>
              </a:xfrm>
            </p:grpSpPr>
            <p:sp>
              <p:nvSpPr>
                <p:cNvPr id="5088" name="Google Shape;5088;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8"/>
              <p:cNvGrpSpPr/>
              <p:nvPr/>
            </p:nvGrpSpPr>
            <p:grpSpPr>
              <a:xfrm>
                <a:off x="4773634" y="3143336"/>
                <a:ext cx="37776" cy="32451"/>
                <a:chOff x="4773634" y="3143336"/>
                <a:chExt cx="37776" cy="32451"/>
              </a:xfrm>
            </p:grpSpPr>
            <p:sp>
              <p:nvSpPr>
                <p:cNvPr id="5091" name="Google Shape;5091;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8"/>
              <p:cNvGrpSpPr/>
              <p:nvPr/>
            </p:nvGrpSpPr>
            <p:grpSpPr>
              <a:xfrm>
                <a:off x="4724163" y="3131248"/>
                <a:ext cx="37776" cy="32459"/>
                <a:chOff x="4724163" y="3131248"/>
                <a:chExt cx="37776" cy="32459"/>
              </a:xfrm>
            </p:grpSpPr>
            <p:sp>
              <p:nvSpPr>
                <p:cNvPr id="5094" name="Google Shape;5094;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8"/>
              <p:cNvGrpSpPr/>
              <p:nvPr/>
            </p:nvGrpSpPr>
            <p:grpSpPr>
              <a:xfrm>
                <a:off x="4755081" y="3176054"/>
                <a:ext cx="32357" cy="27795"/>
                <a:chOff x="4755081" y="3176054"/>
                <a:chExt cx="32357" cy="27795"/>
              </a:xfrm>
            </p:grpSpPr>
            <p:sp>
              <p:nvSpPr>
                <p:cNvPr id="5097" name="Google Shape;5097;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8"/>
              <p:cNvGrpSpPr/>
              <p:nvPr/>
            </p:nvGrpSpPr>
            <p:grpSpPr>
              <a:xfrm>
                <a:off x="4812550" y="3119631"/>
                <a:ext cx="32451" cy="27803"/>
                <a:chOff x="4812550" y="3119631"/>
                <a:chExt cx="32451" cy="27803"/>
              </a:xfrm>
            </p:grpSpPr>
            <p:sp>
              <p:nvSpPr>
                <p:cNvPr id="5100" name="Google Shape;5100;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2" name="Google Shape;5102;p68"/>
            <p:cNvGrpSpPr/>
            <p:nvPr/>
          </p:nvGrpSpPr>
          <p:grpSpPr>
            <a:xfrm>
              <a:off x="5382826" y="4027197"/>
              <a:ext cx="268967" cy="250422"/>
              <a:chOff x="5382826" y="4027197"/>
              <a:chExt cx="268967" cy="250422"/>
            </a:xfrm>
          </p:grpSpPr>
          <p:grpSp>
            <p:nvGrpSpPr>
              <p:cNvPr id="5103" name="Google Shape;5103;p68"/>
              <p:cNvGrpSpPr/>
              <p:nvPr/>
            </p:nvGrpSpPr>
            <p:grpSpPr>
              <a:xfrm>
                <a:off x="5405280" y="4042510"/>
                <a:ext cx="237570" cy="218647"/>
                <a:chOff x="5405280" y="4042510"/>
                <a:chExt cx="237570" cy="218647"/>
              </a:xfrm>
            </p:grpSpPr>
            <p:sp>
              <p:nvSpPr>
                <p:cNvPr id="5104" name="Google Shape;5104;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8"/>
              <p:cNvGrpSpPr/>
              <p:nvPr/>
            </p:nvGrpSpPr>
            <p:grpSpPr>
              <a:xfrm>
                <a:off x="5382826" y="4125549"/>
                <a:ext cx="37776" cy="32380"/>
                <a:chOff x="5382826" y="4125549"/>
                <a:chExt cx="37776" cy="32380"/>
              </a:xfrm>
            </p:grpSpPr>
            <p:sp>
              <p:nvSpPr>
                <p:cNvPr id="5111" name="Google Shape;5111;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8"/>
              <p:cNvGrpSpPr/>
              <p:nvPr/>
            </p:nvGrpSpPr>
            <p:grpSpPr>
              <a:xfrm>
                <a:off x="5475680" y="4195587"/>
                <a:ext cx="37783" cy="32364"/>
                <a:chOff x="5475680" y="4195587"/>
                <a:chExt cx="37783" cy="32364"/>
              </a:xfrm>
            </p:grpSpPr>
            <p:sp>
              <p:nvSpPr>
                <p:cNvPr id="5114" name="Google Shape;5114;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8"/>
              <p:cNvGrpSpPr/>
              <p:nvPr/>
            </p:nvGrpSpPr>
            <p:grpSpPr>
              <a:xfrm>
                <a:off x="5532575" y="4027197"/>
                <a:ext cx="33308" cy="32262"/>
                <a:chOff x="5532575" y="4027197"/>
                <a:chExt cx="33308" cy="32262"/>
              </a:xfrm>
            </p:grpSpPr>
            <p:sp>
              <p:nvSpPr>
                <p:cNvPr id="5117" name="Google Shape;5117;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8"/>
              <p:cNvGrpSpPr/>
              <p:nvPr/>
            </p:nvGrpSpPr>
            <p:grpSpPr>
              <a:xfrm>
                <a:off x="5590706" y="4245348"/>
                <a:ext cx="33497" cy="32270"/>
                <a:chOff x="5590706" y="4245348"/>
                <a:chExt cx="33497" cy="32270"/>
              </a:xfrm>
            </p:grpSpPr>
            <p:sp>
              <p:nvSpPr>
                <p:cNvPr id="5120" name="Google Shape;5120;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8"/>
              <p:cNvGrpSpPr/>
              <p:nvPr/>
            </p:nvGrpSpPr>
            <p:grpSpPr>
              <a:xfrm>
                <a:off x="5618681" y="4109677"/>
                <a:ext cx="33112" cy="32357"/>
                <a:chOff x="5618681" y="4109677"/>
                <a:chExt cx="33112" cy="32357"/>
              </a:xfrm>
            </p:grpSpPr>
            <p:sp>
              <p:nvSpPr>
                <p:cNvPr id="5123" name="Google Shape;5123;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8"/>
              <p:cNvGrpSpPr/>
              <p:nvPr/>
            </p:nvGrpSpPr>
            <p:grpSpPr>
              <a:xfrm>
                <a:off x="5479298" y="4128262"/>
                <a:ext cx="31405" cy="26906"/>
                <a:chOff x="5479298" y="4128262"/>
                <a:chExt cx="31405" cy="26906"/>
              </a:xfrm>
            </p:grpSpPr>
            <p:sp>
              <p:nvSpPr>
                <p:cNvPr id="5126" name="Google Shape;5126;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8"/>
              <p:cNvGrpSpPr/>
              <p:nvPr/>
            </p:nvGrpSpPr>
            <p:grpSpPr>
              <a:xfrm>
                <a:off x="5582903" y="4180116"/>
                <a:ext cx="31499" cy="26898"/>
                <a:chOff x="5582903" y="4180116"/>
                <a:chExt cx="31499" cy="26898"/>
              </a:xfrm>
            </p:grpSpPr>
            <p:sp>
              <p:nvSpPr>
                <p:cNvPr id="5129" name="Google Shape;5129;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1" name="Google Shape;5131;p68"/>
            <p:cNvGrpSpPr/>
            <p:nvPr/>
          </p:nvGrpSpPr>
          <p:grpSpPr>
            <a:xfrm>
              <a:off x="3977681" y="3230323"/>
              <a:ext cx="94584" cy="84085"/>
              <a:chOff x="3977681" y="3230323"/>
              <a:chExt cx="94584" cy="84085"/>
            </a:xfrm>
          </p:grpSpPr>
          <p:grpSp>
            <p:nvGrpSpPr>
              <p:cNvPr id="5132" name="Google Shape;5132;p68"/>
              <p:cNvGrpSpPr/>
              <p:nvPr/>
            </p:nvGrpSpPr>
            <p:grpSpPr>
              <a:xfrm>
                <a:off x="4000135" y="3243041"/>
                <a:ext cx="59570" cy="57186"/>
                <a:chOff x="4000135" y="3243041"/>
                <a:chExt cx="59570" cy="57186"/>
              </a:xfrm>
            </p:grpSpPr>
            <p:sp>
              <p:nvSpPr>
                <p:cNvPr id="5133" name="Google Shape;5133;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68"/>
              <p:cNvGrpSpPr/>
              <p:nvPr/>
            </p:nvGrpSpPr>
            <p:grpSpPr>
              <a:xfrm>
                <a:off x="3977681" y="3245872"/>
                <a:ext cx="37783" cy="32380"/>
                <a:chOff x="3977681" y="3245872"/>
                <a:chExt cx="37783" cy="32380"/>
              </a:xfrm>
            </p:grpSpPr>
            <p:sp>
              <p:nvSpPr>
                <p:cNvPr id="5137" name="Google Shape;5137;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8"/>
              <p:cNvGrpSpPr/>
              <p:nvPr/>
            </p:nvGrpSpPr>
            <p:grpSpPr>
              <a:xfrm>
                <a:off x="4040860" y="3262672"/>
                <a:ext cx="31405" cy="27001"/>
                <a:chOff x="4040860" y="3262672"/>
                <a:chExt cx="31405" cy="27001"/>
              </a:xfrm>
            </p:grpSpPr>
            <p:sp>
              <p:nvSpPr>
                <p:cNvPr id="5140" name="Google Shape;5140;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8"/>
              <p:cNvGrpSpPr/>
              <p:nvPr/>
            </p:nvGrpSpPr>
            <p:grpSpPr>
              <a:xfrm>
                <a:off x="4021072" y="3230323"/>
                <a:ext cx="31397" cy="26906"/>
                <a:chOff x="4021072" y="3230323"/>
                <a:chExt cx="31397" cy="26906"/>
              </a:xfrm>
            </p:grpSpPr>
            <p:sp>
              <p:nvSpPr>
                <p:cNvPr id="5143" name="Google Shape;5143;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8"/>
              <p:cNvGrpSpPr/>
              <p:nvPr/>
            </p:nvGrpSpPr>
            <p:grpSpPr>
              <a:xfrm>
                <a:off x="4001472" y="3287462"/>
                <a:ext cx="31499" cy="26945"/>
                <a:chOff x="4001472" y="3287462"/>
                <a:chExt cx="31499" cy="26945"/>
              </a:xfrm>
            </p:grpSpPr>
            <p:sp>
              <p:nvSpPr>
                <p:cNvPr id="5146" name="Google Shape;5146;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8" name="Google Shape;5148;p68"/>
            <p:cNvGrpSpPr/>
            <p:nvPr/>
          </p:nvGrpSpPr>
          <p:grpSpPr>
            <a:xfrm>
              <a:off x="4084715" y="3258865"/>
              <a:ext cx="184961" cy="137268"/>
              <a:chOff x="4084715" y="3258865"/>
              <a:chExt cx="184961" cy="137268"/>
            </a:xfrm>
          </p:grpSpPr>
          <p:grpSp>
            <p:nvGrpSpPr>
              <p:cNvPr id="5149" name="Google Shape;5149;p68"/>
              <p:cNvGrpSpPr/>
              <p:nvPr/>
            </p:nvGrpSpPr>
            <p:grpSpPr>
              <a:xfrm>
                <a:off x="4107453" y="3271583"/>
                <a:ext cx="153470" cy="110275"/>
                <a:chOff x="4107453" y="3271583"/>
                <a:chExt cx="153470" cy="110275"/>
              </a:xfrm>
            </p:grpSpPr>
            <p:sp>
              <p:nvSpPr>
                <p:cNvPr id="5150" name="Google Shape;5150;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8"/>
              <p:cNvGrpSpPr/>
              <p:nvPr/>
            </p:nvGrpSpPr>
            <p:grpSpPr>
              <a:xfrm>
                <a:off x="4136947" y="3258865"/>
                <a:ext cx="31499" cy="27001"/>
                <a:chOff x="4136947" y="3258865"/>
                <a:chExt cx="31499" cy="27001"/>
              </a:xfrm>
            </p:grpSpPr>
            <p:sp>
              <p:nvSpPr>
                <p:cNvPr id="5155" name="Google Shape;5155;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68"/>
              <p:cNvGrpSpPr/>
              <p:nvPr/>
            </p:nvGrpSpPr>
            <p:grpSpPr>
              <a:xfrm>
                <a:off x="4084715" y="3266478"/>
                <a:ext cx="31468" cy="26898"/>
                <a:chOff x="4084715" y="3266478"/>
                <a:chExt cx="31468" cy="26898"/>
              </a:xfrm>
            </p:grpSpPr>
            <p:sp>
              <p:nvSpPr>
                <p:cNvPr id="5158" name="Google Shape;5158;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8"/>
              <p:cNvGrpSpPr/>
              <p:nvPr/>
            </p:nvGrpSpPr>
            <p:grpSpPr>
              <a:xfrm>
                <a:off x="4159213" y="3279849"/>
                <a:ext cx="31405" cy="26945"/>
                <a:chOff x="4159213" y="3279849"/>
                <a:chExt cx="31405" cy="26945"/>
              </a:xfrm>
            </p:grpSpPr>
            <p:sp>
              <p:nvSpPr>
                <p:cNvPr id="5161" name="Google Shape;5161;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8"/>
              <p:cNvGrpSpPr/>
              <p:nvPr/>
            </p:nvGrpSpPr>
            <p:grpSpPr>
              <a:xfrm>
                <a:off x="4201550" y="3266502"/>
                <a:ext cx="31405" cy="26883"/>
                <a:chOff x="4201550" y="3266502"/>
                <a:chExt cx="31405" cy="26883"/>
              </a:xfrm>
            </p:grpSpPr>
            <p:sp>
              <p:nvSpPr>
                <p:cNvPr id="5164" name="Google Shape;5164;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68"/>
              <p:cNvGrpSpPr/>
              <p:nvPr/>
            </p:nvGrpSpPr>
            <p:grpSpPr>
              <a:xfrm>
                <a:off x="4201550" y="3338278"/>
                <a:ext cx="31405" cy="26930"/>
                <a:chOff x="4201550" y="3338278"/>
                <a:chExt cx="31405" cy="26930"/>
              </a:xfrm>
            </p:grpSpPr>
            <p:sp>
              <p:nvSpPr>
                <p:cNvPr id="5167" name="Google Shape;5167;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68"/>
              <p:cNvGrpSpPr/>
              <p:nvPr/>
            </p:nvGrpSpPr>
            <p:grpSpPr>
              <a:xfrm>
                <a:off x="4238272" y="3369132"/>
                <a:ext cx="31405" cy="27001"/>
                <a:chOff x="4238272" y="3369132"/>
                <a:chExt cx="31405" cy="27001"/>
              </a:xfrm>
            </p:grpSpPr>
            <p:sp>
              <p:nvSpPr>
                <p:cNvPr id="5170" name="Google Shape;5170;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2" name="Google Shape;5172;p68"/>
            <p:cNvGrpSpPr/>
            <p:nvPr/>
          </p:nvGrpSpPr>
          <p:grpSpPr>
            <a:xfrm>
              <a:off x="4068639" y="3200169"/>
              <a:ext cx="77643" cy="37272"/>
              <a:chOff x="4068639" y="3200169"/>
              <a:chExt cx="77643" cy="37272"/>
            </a:xfrm>
          </p:grpSpPr>
          <p:sp>
            <p:nvSpPr>
              <p:cNvPr id="5173" name="Google Shape;5173;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4" name="Google Shape;5174;p68"/>
              <p:cNvGrpSpPr/>
              <p:nvPr/>
            </p:nvGrpSpPr>
            <p:grpSpPr>
              <a:xfrm>
                <a:off x="4114878" y="3200169"/>
                <a:ext cx="31405" cy="26993"/>
                <a:chOff x="4114878" y="3200169"/>
                <a:chExt cx="31405" cy="26993"/>
              </a:xfrm>
            </p:grpSpPr>
            <p:sp>
              <p:nvSpPr>
                <p:cNvPr id="5175" name="Google Shape;5175;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8"/>
              <p:cNvGrpSpPr/>
              <p:nvPr/>
            </p:nvGrpSpPr>
            <p:grpSpPr>
              <a:xfrm>
                <a:off x="4068639" y="3210535"/>
                <a:ext cx="31499" cy="26906"/>
                <a:chOff x="4068639" y="3210535"/>
                <a:chExt cx="31499" cy="26906"/>
              </a:xfrm>
            </p:grpSpPr>
            <p:sp>
              <p:nvSpPr>
                <p:cNvPr id="5178" name="Google Shape;5178;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0" name="Google Shape;5180;p68"/>
            <p:cNvGrpSpPr/>
            <p:nvPr/>
          </p:nvGrpSpPr>
          <p:grpSpPr>
            <a:xfrm>
              <a:off x="3869702" y="3066935"/>
              <a:ext cx="382664" cy="190294"/>
              <a:chOff x="3869702" y="3066935"/>
              <a:chExt cx="382664" cy="190294"/>
            </a:xfrm>
          </p:grpSpPr>
          <p:grpSp>
            <p:nvGrpSpPr>
              <p:cNvPr id="5181" name="Google Shape;5181;p68"/>
              <p:cNvGrpSpPr/>
              <p:nvPr/>
            </p:nvGrpSpPr>
            <p:grpSpPr>
              <a:xfrm>
                <a:off x="3888633" y="3082351"/>
                <a:ext cx="351172" cy="160698"/>
                <a:chOff x="3888633" y="3082351"/>
                <a:chExt cx="351172" cy="160698"/>
              </a:xfrm>
            </p:grpSpPr>
            <p:sp>
              <p:nvSpPr>
                <p:cNvPr id="5182" name="Google Shape;5182;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8"/>
              <p:cNvGrpSpPr/>
              <p:nvPr/>
            </p:nvGrpSpPr>
            <p:grpSpPr>
              <a:xfrm>
                <a:off x="4143703" y="3066935"/>
                <a:ext cx="37783" cy="32357"/>
                <a:chOff x="4143703" y="3066935"/>
                <a:chExt cx="37783" cy="32357"/>
              </a:xfrm>
            </p:grpSpPr>
            <p:sp>
              <p:nvSpPr>
                <p:cNvPr id="5189" name="Google Shape;5189;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8"/>
              <p:cNvGrpSpPr/>
              <p:nvPr/>
            </p:nvGrpSpPr>
            <p:grpSpPr>
              <a:xfrm>
                <a:off x="4044565" y="3103563"/>
                <a:ext cx="37783" cy="32451"/>
                <a:chOff x="4044565" y="3103563"/>
                <a:chExt cx="37783" cy="32451"/>
              </a:xfrm>
            </p:grpSpPr>
            <p:sp>
              <p:nvSpPr>
                <p:cNvPr id="5192" name="Google Shape;5192;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8"/>
              <p:cNvGrpSpPr/>
              <p:nvPr/>
            </p:nvGrpSpPr>
            <p:grpSpPr>
              <a:xfrm>
                <a:off x="4017454" y="3188237"/>
                <a:ext cx="37776" cy="32357"/>
                <a:chOff x="4017454" y="3188237"/>
                <a:chExt cx="37776" cy="32357"/>
              </a:xfrm>
            </p:grpSpPr>
            <p:sp>
              <p:nvSpPr>
                <p:cNvPr id="5195" name="Google Shape;5195;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8"/>
              <p:cNvGrpSpPr/>
              <p:nvPr/>
            </p:nvGrpSpPr>
            <p:grpSpPr>
              <a:xfrm>
                <a:off x="3921548" y="3157509"/>
                <a:ext cx="37783" cy="32357"/>
                <a:chOff x="3921548" y="3157509"/>
                <a:chExt cx="37783" cy="32357"/>
              </a:xfrm>
            </p:grpSpPr>
            <p:sp>
              <p:nvSpPr>
                <p:cNvPr id="5198" name="Google Shape;5198;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8"/>
              <p:cNvGrpSpPr/>
              <p:nvPr/>
            </p:nvGrpSpPr>
            <p:grpSpPr>
              <a:xfrm>
                <a:off x="3939056" y="3211620"/>
                <a:ext cx="37783" cy="32380"/>
                <a:chOff x="3939056" y="3211620"/>
                <a:chExt cx="37783" cy="32380"/>
              </a:xfrm>
            </p:grpSpPr>
            <p:sp>
              <p:nvSpPr>
                <p:cNvPr id="5201" name="Google Shape;5201;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68"/>
              <p:cNvGrpSpPr/>
              <p:nvPr/>
            </p:nvGrpSpPr>
            <p:grpSpPr>
              <a:xfrm>
                <a:off x="4176240" y="3136965"/>
                <a:ext cx="31405" cy="26930"/>
                <a:chOff x="4176240" y="3136965"/>
                <a:chExt cx="31405" cy="26930"/>
              </a:xfrm>
            </p:grpSpPr>
            <p:sp>
              <p:nvSpPr>
                <p:cNvPr id="5204" name="Google Shape;5204;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8"/>
              <p:cNvGrpSpPr/>
              <p:nvPr/>
            </p:nvGrpSpPr>
            <p:grpSpPr>
              <a:xfrm>
                <a:off x="4133148" y="3152593"/>
                <a:ext cx="31499" cy="27001"/>
                <a:chOff x="4133148" y="3152593"/>
                <a:chExt cx="31499" cy="27001"/>
              </a:xfrm>
            </p:grpSpPr>
            <p:sp>
              <p:nvSpPr>
                <p:cNvPr id="5207" name="Google Shape;5207;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8"/>
              <p:cNvGrpSpPr/>
              <p:nvPr/>
            </p:nvGrpSpPr>
            <p:grpSpPr>
              <a:xfrm>
                <a:off x="4220866" y="3073534"/>
                <a:ext cx="31499" cy="26898"/>
                <a:chOff x="4220866" y="3073534"/>
                <a:chExt cx="31499" cy="26898"/>
              </a:xfrm>
            </p:grpSpPr>
            <p:sp>
              <p:nvSpPr>
                <p:cNvPr id="5210" name="Google Shape;5210;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8"/>
              <p:cNvGrpSpPr/>
              <p:nvPr/>
            </p:nvGrpSpPr>
            <p:grpSpPr>
              <a:xfrm>
                <a:off x="3869702" y="3230323"/>
                <a:ext cx="31499" cy="26906"/>
                <a:chOff x="3869702" y="3230323"/>
                <a:chExt cx="31499" cy="26906"/>
              </a:xfrm>
            </p:grpSpPr>
            <p:sp>
              <p:nvSpPr>
                <p:cNvPr id="5213" name="Google Shape;5213;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5" name="Google Shape;5215;p68"/>
            <p:cNvGrpSpPr/>
            <p:nvPr/>
          </p:nvGrpSpPr>
          <p:grpSpPr>
            <a:xfrm>
              <a:off x="4271383" y="3065882"/>
              <a:ext cx="304556" cy="341663"/>
              <a:chOff x="4271383" y="3065882"/>
              <a:chExt cx="304556" cy="341663"/>
            </a:xfrm>
          </p:grpSpPr>
          <p:grpSp>
            <p:nvGrpSpPr>
              <p:cNvPr id="5216" name="Google Shape;5216;p68"/>
              <p:cNvGrpSpPr/>
              <p:nvPr/>
            </p:nvGrpSpPr>
            <p:grpSpPr>
              <a:xfrm>
                <a:off x="4293838" y="3078639"/>
                <a:ext cx="269353" cy="311973"/>
                <a:chOff x="4293838" y="3078639"/>
                <a:chExt cx="269353" cy="311973"/>
              </a:xfrm>
            </p:grpSpPr>
            <p:sp>
              <p:nvSpPr>
                <p:cNvPr id="5217" name="Google Shape;5217;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8"/>
              <p:cNvGrpSpPr/>
              <p:nvPr/>
            </p:nvGrpSpPr>
            <p:grpSpPr>
              <a:xfrm>
                <a:off x="4538164" y="3342061"/>
                <a:ext cx="37776" cy="32380"/>
                <a:chOff x="4538164" y="3342061"/>
                <a:chExt cx="37776" cy="32380"/>
              </a:xfrm>
            </p:grpSpPr>
            <p:sp>
              <p:nvSpPr>
                <p:cNvPr id="5235" name="Google Shape;5235;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8"/>
              <p:cNvGrpSpPr/>
              <p:nvPr/>
            </p:nvGrpSpPr>
            <p:grpSpPr>
              <a:xfrm>
                <a:off x="4271383" y="3194742"/>
                <a:ext cx="37783" cy="32420"/>
                <a:chOff x="4271383" y="3194742"/>
                <a:chExt cx="37783" cy="32420"/>
              </a:xfrm>
            </p:grpSpPr>
            <p:sp>
              <p:nvSpPr>
                <p:cNvPr id="5238" name="Google Shape;5238;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8"/>
              <p:cNvGrpSpPr/>
              <p:nvPr/>
            </p:nvGrpSpPr>
            <p:grpSpPr>
              <a:xfrm>
                <a:off x="4284416" y="3084058"/>
                <a:ext cx="37783" cy="32357"/>
                <a:chOff x="4284416" y="3084058"/>
                <a:chExt cx="37783" cy="32357"/>
              </a:xfrm>
            </p:grpSpPr>
            <p:sp>
              <p:nvSpPr>
                <p:cNvPr id="5241" name="Google Shape;5241;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8"/>
              <p:cNvGrpSpPr/>
              <p:nvPr/>
            </p:nvGrpSpPr>
            <p:grpSpPr>
              <a:xfrm>
                <a:off x="4478697" y="3297561"/>
                <a:ext cx="37776" cy="32451"/>
                <a:chOff x="4478697" y="3297561"/>
                <a:chExt cx="37776" cy="32451"/>
              </a:xfrm>
            </p:grpSpPr>
            <p:sp>
              <p:nvSpPr>
                <p:cNvPr id="5244" name="Google Shape;5244;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8"/>
              <p:cNvGrpSpPr/>
              <p:nvPr/>
            </p:nvGrpSpPr>
            <p:grpSpPr>
              <a:xfrm>
                <a:off x="4411813" y="3331711"/>
                <a:ext cx="37776" cy="32451"/>
                <a:chOff x="4411813" y="3331711"/>
                <a:chExt cx="37776" cy="32451"/>
              </a:xfrm>
            </p:grpSpPr>
            <p:sp>
              <p:nvSpPr>
                <p:cNvPr id="5247" name="Google Shape;5247;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68"/>
              <p:cNvGrpSpPr/>
              <p:nvPr/>
            </p:nvGrpSpPr>
            <p:grpSpPr>
              <a:xfrm>
                <a:off x="4337984" y="3375188"/>
                <a:ext cx="37776" cy="32357"/>
                <a:chOff x="4337984" y="3375188"/>
                <a:chExt cx="37776" cy="32357"/>
              </a:xfrm>
            </p:grpSpPr>
            <p:sp>
              <p:nvSpPr>
                <p:cNvPr id="5250" name="Google Shape;5250;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8"/>
              <p:cNvGrpSpPr/>
              <p:nvPr/>
            </p:nvGrpSpPr>
            <p:grpSpPr>
              <a:xfrm>
                <a:off x="4494867" y="3090530"/>
                <a:ext cx="37878" cy="32451"/>
                <a:chOff x="4494867" y="3090530"/>
                <a:chExt cx="37878" cy="32451"/>
              </a:xfrm>
            </p:grpSpPr>
            <p:sp>
              <p:nvSpPr>
                <p:cNvPr id="5253" name="Google Shape;5253;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8"/>
              <p:cNvGrpSpPr/>
              <p:nvPr/>
            </p:nvGrpSpPr>
            <p:grpSpPr>
              <a:xfrm>
                <a:off x="4525124" y="3207774"/>
                <a:ext cx="37783" cy="32420"/>
                <a:chOff x="4525124" y="3207774"/>
                <a:chExt cx="37783" cy="32420"/>
              </a:xfrm>
            </p:grpSpPr>
            <p:sp>
              <p:nvSpPr>
                <p:cNvPr id="5256" name="Google Shape;5256;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8"/>
              <p:cNvGrpSpPr/>
              <p:nvPr/>
            </p:nvGrpSpPr>
            <p:grpSpPr>
              <a:xfrm>
                <a:off x="4440544" y="3176479"/>
                <a:ext cx="31499" cy="26898"/>
                <a:chOff x="4440544" y="3176479"/>
                <a:chExt cx="31499" cy="26898"/>
              </a:xfrm>
            </p:grpSpPr>
            <p:sp>
              <p:nvSpPr>
                <p:cNvPr id="5259" name="Google Shape;5259;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8"/>
              <p:cNvGrpSpPr/>
              <p:nvPr/>
            </p:nvGrpSpPr>
            <p:grpSpPr>
              <a:xfrm>
                <a:off x="4350545" y="3156400"/>
                <a:ext cx="31405" cy="27001"/>
                <a:chOff x="4350545" y="3156400"/>
                <a:chExt cx="31405" cy="27001"/>
              </a:xfrm>
            </p:grpSpPr>
            <p:sp>
              <p:nvSpPr>
                <p:cNvPr id="5262" name="Google Shape;5262;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68"/>
              <p:cNvGrpSpPr/>
              <p:nvPr/>
            </p:nvGrpSpPr>
            <p:grpSpPr>
              <a:xfrm>
                <a:off x="4376703" y="3255058"/>
                <a:ext cx="31405" cy="27001"/>
                <a:chOff x="4376703" y="3255058"/>
                <a:chExt cx="31405" cy="27001"/>
              </a:xfrm>
            </p:grpSpPr>
            <p:sp>
              <p:nvSpPr>
                <p:cNvPr id="5265" name="Google Shape;5265;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68"/>
              <p:cNvGrpSpPr/>
              <p:nvPr/>
            </p:nvGrpSpPr>
            <p:grpSpPr>
              <a:xfrm>
                <a:off x="4331322" y="3283656"/>
                <a:ext cx="31405" cy="26945"/>
                <a:chOff x="4331322" y="3283656"/>
                <a:chExt cx="31405" cy="26945"/>
              </a:xfrm>
            </p:grpSpPr>
            <p:sp>
              <p:nvSpPr>
                <p:cNvPr id="5268" name="Google Shape;5268;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8"/>
              <p:cNvGrpSpPr/>
              <p:nvPr/>
            </p:nvGrpSpPr>
            <p:grpSpPr>
              <a:xfrm>
                <a:off x="4380510" y="3065882"/>
                <a:ext cx="31405" cy="26938"/>
                <a:chOff x="4380510" y="3065882"/>
                <a:chExt cx="31405" cy="26938"/>
              </a:xfrm>
            </p:grpSpPr>
            <p:sp>
              <p:nvSpPr>
                <p:cNvPr id="5271" name="Google Shape;5271;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3" name="Google Shape;5273;p68"/>
            <p:cNvGrpSpPr/>
            <p:nvPr/>
          </p:nvGrpSpPr>
          <p:grpSpPr>
            <a:xfrm>
              <a:off x="4558998" y="3188237"/>
              <a:ext cx="1280131" cy="1052746"/>
              <a:chOff x="4558998" y="3188237"/>
              <a:chExt cx="1280131" cy="1052746"/>
            </a:xfrm>
          </p:grpSpPr>
          <p:sp>
            <p:nvSpPr>
              <p:cNvPr id="5274" name="Google Shape;5274;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68"/>
              <p:cNvGrpSpPr/>
              <p:nvPr/>
            </p:nvGrpSpPr>
            <p:grpSpPr>
              <a:xfrm>
                <a:off x="4579164" y="3203653"/>
                <a:ext cx="1244833" cy="1020397"/>
                <a:chOff x="4579164" y="3203653"/>
                <a:chExt cx="1244833" cy="1020397"/>
              </a:xfrm>
            </p:grpSpPr>
            <p:sp>
              <p:nvSpPr>
                <p:cNvPr id="5276" name="Google Shape;5276;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68"/>
                <p:cNvGrpSpPr/>
                <p:nvPr/>
              </p:nvGrpSpPr>
              <p:grpSpPr>
                <a:xfrm>
                  <a:off x="4579164" y="3203653"/>
                  <a:ext cx="1244833" cy="1020397"/>
                  <a:chOff x="4579164" y="3203653"/>
                  <a:chExt cx="1244833" cy="1020397"/>
                </a:xfrm>
              </p:grpSpPr>
              <p:sp>
                <p:nvSpPr>
                  <p:cNvPr id="5279" name="Google Shape;5279;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1" name="Google Shape;5281;p68"/>
                  <p:cNvGrpSpPr/>
                  <p:nvPr/>
                </p:nvGrpSpPr>
                <p:grpSpPr>
                  <a:xfrm>
                    <a:off x="4579164" y="3203653"/>
                    <a:ext cx="1244833" cy="1020397"/>
                    <a:chOff x="4579164" y="3203653"/>
                    <a:chExt cx="1244833" cy="1020397"/>
                  </a:xfrm>
                </p:grpSpPr>
                <p:sp>
                  <p:nvSpPr>
                    <p:cNvPr id="5282" name="Google Shape;5282;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68"/>
                    <p:cNvGrpSpPr/>
                    <p:nvPr/>
                  </p:nvGrpSpPr>
                  <p:grpSpPr>
                    <a:xfrm>
                      <a:off x="4579164" y="3203653"/>
                      <a:ext cx="1244833" cy="1020397"/>
                      <a:chOff x="4579164" y="3203653"/>
                      <a:chExt cx="1244833" cy="1020397"/>
                    </a:xfrm>
                  </p:grpSpPr>
                  <p:sp>
                    <p:nvSpPr>
                      <p:cNvPr id="5291" name="Google Shape;5291;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68"/>
                      <p:cNvGrpSpPr/>
                      <p:nvPr/>
                    </p:nvGrpSpPr>
                    <p:grpSpPr>
                      <a:xfrm>
                        <a:off x="4579164" y="3203653"/>
                        <a:ext cx="1244833" cy="1020397"/>
                        <a:chOff x="4579164" y="3203653"/>
                        <a:chExt cx="1244833" cy="1020397"/>
                      </a:xfrm>
                    </p:grpSpPr>
                    <p:sp>
                      <p:nvSpPr>
                        <p:cNvPr id="5306" name="Google Shape;5306;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68"/>
                        <p:cNvGrpSpPr/>
                        <p:nvPr/>
                      </p:nvGrpSpPr>
                      <p:grpSpPr>
                        <a:xfrm>
                          <a:off x="4579164" y="3203653"/>
                          <a:ext cx="1244833" cy="1020397"/>
                          <a:chOff x="4579164" y="3203653"/>
                          <a:chExt cx="1244833" cy="1020397"/>
                        </a:xfrm>
                      </p:grpSpPr>
                      <p:sp>
                        <p:nvSpPr>
                          <p:cNvPr id="5331" name="Google Shape;5331;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2" name="Google Shape;5332;p68"/>
                          <p:cNvGrpSpPr/>
                          <p:nvPr/>
                        </p:nvGrpSpPr>
                        <p:grpSpPr>
                          <a:xfrm>
                            <a:off x="4579164" y="3203653"/>
                            <a:ext cx="1244833" cy="1020397"/>
                            <a:chOff x="4579164" y="3203653"/>
                            <a:chExt cx="1244833" cy="1020397"/>
                          </a:xfrm>
                        </p:grpSpPr>
                        <p:sp>
                          <p:nvSpPr>
                            <p:cNvPr id="5333" name="Google Shape;5333;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0" name="Google Shape;5340;p68"/>
                            <p:cNvGrpSpPr/>
                            <p:nvPr/>
                          </p:nvGrpSpPr>
                          <p:grpSpPr>
                            <a:xfrm>
                              <a:off x="4579164" y="3203653"/>
                              <a:ext cx="1244833" cy="1020397"/>
                              <a:chOff x="4579164" y="3203653"/>
                              <a:chExt cx="1244833" cy="1020397"/>
                            </a:xfrm>
                          </p:grpSpPr>
                          <p:sp>
                            <p:nvSpPr>
                              <p:cNvPr id="5341" name="Google Shape;5341;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4" name="Google Shape;5354;p68"/>
                              <p:cNvGrpSpPr/>
                              <p:nvPr/>
                            </p:nvGrpSpPr>
                            <p:grpSpPr>
                              <a:xfrm>
                                <a:off x="4579164" y="3203653"/>
                                <a:ext cx="1244833" cy="1020397"/>
                                <a:chOff x="4579164" y="3203653"/>
                                <a:chExt cx="1244833" cy="1020397"/>
                              </a:xfrm>
                            </p:grpSpPr>
                            <p:sp>
                              <p:nvSpPr>
                                <p:cNvPr id="5355" name="Google Shape;5355;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2" name="Google Shape;5362;p68"/>
                                <p:cNvGrpSpPr/>
                                <p:nvPr/>
                              </p:nvGrpSpPr>
                              <p:grpSpPr>
                                <a:xfrm>
                                  <a:off x="4579164" y="3203653"/>
                                  <a:ext cx="1244833" cy="1020397"/>
                                  <a:chOff x="4579164" y="3203653"/>
                                  <a:chExt cx="1244833" cy="1020397"/>
                                </a:xfrm>
                              </p:grpSpPr>
                              <p:sp>
                                <p:nvSpPr>
                                  <p:cNvPr id="5363" name="Google Shape;5363;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8" name="Google Shape;5368;p68"/>
                                  <p:cNvGrpSpPr/>
                                  <p:nvPr/>
                                </p:nvGrpSpPr>
                                <p:grpSpPr>
                                  <a:xfrm>
                                    <a:off x="4579164" y="3203653"/>
                                    <a:ext cx="1244833" cy="1020397"/>
                                    <a:chOff x="4579164" y="3203653"/>
                                    <a:chExt cx="1244833" cy="1020397"/>
                                  </a:xfrm>
                                </p:grpSpPr>
                                <p:sp>
                                  <p:nvSpPr>
                                    <p:cNvPr id="5369" name="Google Shape;5369;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73" name="Google Shape;5373;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76" name="Google Shape;5376;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77" name="Google Shape;5377;p68"/>
              <p:cNvGrpSpPr/>
              <p:nvPr/>
            </p:nvGrpSpPr>
            <p:grpSpPr>
              <a:xfrm>
                <a:off x="4595437" y="3598775"/>
                <a:ext cx="37776" cy="32451"/>
                <a:chOff x="4595437" y="3598775"/>
                <a:chExt cx="37776" cy="32451"/>
              </a:xfrm>
            </p:grpSpPr>
            <p:sp>
              <p:nvSpPr>
                <p:cNvPr id="5378" name="Google Shape;5378;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8"/>
              <p:cNvGrpSpPr/>
              <p:nvPr/>
            </p:nvGrpSpPr>
            <p:grpSpPr>
              <a:xfrm>
                <a:off x="4641864" y="3524443"/>
                <a:ext cx="37776" cy="32380"/>
                <a:chOff x="4641864" y="3524443"/>
                <a:chExt cx="37776" cy="32380"/>
              </a:xfrm>
            </p:grpSpPr>
            <p:sp>
              <p:nvSpPr>
                <p:cNvPr id="5381" name="Google Shape;5381;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8"/>
              <p:cNvGrpSpPr/>
              <p:nvPr/>
            </p:nvGrpSpPr>
            <p:grpSpPr>
              <a:xfrm>
                <a:off x="4648431" y="3893901"/>
                <a:ext cx="37776" cy="32357"/>
                <a:chOff x="4648431" y="3893901"/>
                <a:chExt cx="37776" cy="32357"/>
              </a:xfrm>
            </p:grpSpPr>
            <p:sp>
              <p:nvSpPr>
                <p:cNvPr id="5384" name="Google Shape;5384;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8"/>
              <p:cNvGrpSpPr/>
              <p:nvPr/>
            </p:nvGrpSpPr>
            <p:grpSpPr>
              <a:xfrm>
                <a:off x="4567752" y="3722908"/>
                <a:ext cx="37870" cy="32380"/>
                <a:chOff x="4567752" y="3722908"/>
                <a:chExt cx="37870" cy="32380"/>
              </a:xfrm>
            </p:grpSpPr>
            <p:sp>
              <p:nvSpPr>
                <p:cNvPr id="5387" name="Google Shape;5387;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8"/>
              <p:cNvGrpSpPr/>
              <p:nvPr/>
            </p:nvGrpSpPr>
            <p:grpSpPr>
              <a:xfrm>
                <a:off x="4617506" y="3652052"/>
                <a:ext cx="37783" cy="32357"/>
                <a:chOff x="4617506" y="3652052"/>
                <a:chExt cx="37783" cy="32357"/>
              </a:xfrm>
            </p:grpSpPr>
            <p:sp>
              <p:nvSpPr>
                <p:cNvPr id="5390" name="Google Shape;5390;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8"/>
              <p:cNvGrpSpPr/>
              <p:nvPr/>
            </p:nvGrpSpPr>
            <p:grpSpPr>
              <a:xfrm>
                <a:off x="4739005" y="3554149"/>
                <a:ext cx="37870" cy="32357"/>
                <a:chOff x="4739005" y="3554149"/>
                <a:chExt cx="37870" cy="32357"/>
              </a:xfrm>
            </p:grpSpPr>
            <p:sp>
              <p:nvSpPr>
                <p:cNvPr id="5393" name="Google Shape;5393;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8"/>
              <p:cNvGrpSpPr/>
              <p:nvPr/>
            </p:nvGrpSpPr>
            <p:grpSpPr>
              <a:xfrm>
                <a:off x="4806557" y="3630258"/>
                <a:ext cx="37776" cy="32364"/>
                <a:chOff x="4806557" y="3630258"/>
                <a:chExt cx="37776" cy="32364"/>
              </a:xfrm>
            </p:grpSpPr>
            <p:sp>
              <p:nvSpPr>
                <p:cNvPr id="5396" name="Google Shape;5396;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8"/>
              <p:cNvGrpSpPr/>
              <p:nvPr/>
            </p:nvGrpSpPr>
            <p:grpSpPr>
              <a:xfrm>
                <a:off x="4737007" y="4004357"/>
                <a:ext cx="37870" cy="32357"/>
                <a:chOff x="4737007" y="4004357"/>
                <a:chExt cx="37870" cy="32357"/>
              </a:xfrm>
            </p:grpSpPr>
            <p:sp>
              <p:nvSpPr>
                <p:cNvPr id="5399" name="Google Shape;5399;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8"/>
              <p:cNvGrpSpPr/>
              <p:nvPr/>
            </p:nvGrpSpPr>
            <p:grpSpPr>
              <a:xfrm>
                <a:off x="4773634" y="4208627"/>
                <a:ext cx="37776" cy="32357"/>
                <a:chOff x="4773634" y="4208627"/>
                <a:chExt cx="37776" cy="32357"/>
              </a:xfrm>
            </p:grpSpPr>
            <p:sp>
              <p:nvSpPr>
                <p:cNvPr id="5402" name="Google Shape;5402;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8"/>
              <p:cNvGrpSpPr/>
              <p:nvPr/>
            </p:nvGrpSpPr>
            <p:grpSpPr>
              <a:xfrm>
                <a:off x="4888282" y="4074764"/>
                <a:ext cx="37776" cy="32451"/>
                <a:chOff x="4888282" y="4074764"/>
                <a:chExt cx="37776" cy="32451"/>
              </a:xfrm>
            </p:grpSpPr>
            <p:sp>
              <p:nvSpPr>
                <p:cNvPr id="5405" name="Google Shape;5405;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8"/>
              <p:cNvGrpSpPr/>
              <p:nvPr/>
            </p:nvGrpSpPr>
            <p:grpSpPr>
              <a:xfrm>
                <a:off x="4901315" y="3804271"/>
                <a:ext cx="37776" cy="32364"/>
                <a:chOff x="4901315" y="3804271"/>
                <a:chExt cx="37776" cy="32364"/>
              </a:xfrm>
            </p:grpSpPr>
            <p:sp>
              <p:nvSpPr>
                <p:cNvPr id="5408" name="Google Shape;5408;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68"/>
              <p:cNvGrpSpPr/>
              <p:nvPr/>
            </p:nvGrpSpPr>
            <p:grpSpPr>
              <a:xfrm>
                <a:off x="4866394" y="3715035"/>
                <a:ext cx="37846" cy="32357"/>
                <a:chOff x="4866394" y="3715035"/>
                <a:chExt cx="37846" cy="32357"/>
              </a:xfrm>
            </p:grpSpPr>
            <p:sp>
              <p:nvSpPr>
                <p:cNvPr id="5411" name="Google Shape;5411;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8"/>
              <p:cNvGrpSpPr/>
              <p:nvPr/>
            </p:nvGrpSpPr>
            <p:grpSpPr>
              <a:xfrm>
                <a:off x="4979233" y="3839798"/>
                <a:ext cx="37878" cy="32420"/>
                <a:chOff x="4979233" y="3839798"/>
                <a:chExt cx="37878" cy="32420"/>
              </a:xfrm>
            </p:grpSpPr>
            <p:sp>
              <p:nvSpPr>
                <p:cNvPr id="5414" name="Google Shape;5414;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8"/>
              <p:cNvGrpSpPr/>
              <p:nvPr/>
            </p:nvGrpSpPr>
            <p:grpSpPr>
              <a:xfrm>
                <a:off x="4790662" y="3679147"/>
                <a:ext cx="37783" cy="32380"/>
                <a:chOff x="4790662" y="3679147"/>
                <a:chExt cx="37783" cy="32380"/>
              </a:xfrm>
            </p:grpSpPr>
            <p:sp>
              <p:nvSpPr>
                <p:cNvPr id="5417" name="Google Shape;5417;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8"/>
              <p:cNvGrpSpPr/>
              <p:nvPr/>
            </p:nvGrpSpPr>
            <p:grpSpPr>
              <a:xfrm>
                <a:off x="4857263" y="3557861"/>
                <a:ext cx="37776" cy="32357"/>
                <a:chOff x="4857263" y="3557861"/>
                <a:chExt cx="37776" cy="32357"/>
              </a:xfrm>
            </p:grpSpPr>
            <p:sp>
              <p:nvSpPr>
                <p:cNvPr id="5420" name="Google Shape;5420;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8"/>
              <p:cNvGrpSpPr/>
              <p:nvPr/>
            </p:nvGrpSpPr>
            <p:grpSpPr>
              <a:xfrm>
                <a:off x="4883902" y="3648033"/>
                <a:ext cx="37783" cy="32380"/>
                <a:chOff x="4883902" y="3648033"/>
                <a:chExt cx="37783" cy="32380"/>
              </a:xfrm>
            </p:grpSpPr>
            <p:sp>
              <p:nvSpPr>
                <p:cNvPr id="5423" name="Google Shape;5423;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8"/>
              <p:cNvGrpSpPr/>
              <p:nvPr/>
            </p:nvGrpSpPr>
            <p:grpSpPr>
              <a:xfrm>
                <a:off x="4907780" y="3347220"/>
                <a:ext cx="37878" cy="32357"/>
                <a:chOff x="4907780" y="3347220"/>
                <a:chExt cx="37878" cy="32357"/>
              </a:xfrm>
            </p:grpSpPr>
            <p:sp>
              <p:nvSpPr>
                <p:cNvPr id="5426" name="Google Shape;5426;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68"/>
              <p:cNvGrpSpPr/>
              <p:nvPr/>
            </p:nvGrpSpPr>
            <p:grpSpPr>
              <a:xfrm>
                <a:off x="5065048" y="3738150"/>
                <a:ext cx="37783" cy="32364"/>
                <a:chOff x="5065048" y="3738150"/>
                <a:chExt cx="37783" cy="32364"/>
              </a:xfrm>
            </p:grpSpPr>
            <p:sp>
              <p:nvSpPr>
                <p:cNvPr id="5429" name="Google Shape;5429;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8"/>
              <p:cNvGrpSpPr/>
              <p:nvPr/>
            </p:nvGrpSpPr>
            <p:grpSpPr>
              <a:xfrm>
                <a:off x="5071616" y="3284615"/>
                <a:ext cx="37783" cy="32357"/>
                <a:chOff x="5071616" y="3284615"/>
                <a:chExt cx="37783" cy="32357"/>
              </a:xfrm>
            </p:grpSpPr>
            <p:sp>
              <p:nvSpPr>
                <p:cNvPr id="5432" name="Google Shape;5432;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8"/>
              <p:cNvGrpSpPr/>
              <p:nvPr/>
            </p:nvGrpSpPr>
            <p:grpSpPr>
              <a:xfrm>
                <a:off x="5389291" y="3759921"/>
                <a:ext cx="37783" cy="32380"/>
                <a:chOff x="5389291" y="3759921"/>
                <a:chExt cx="37783" cy="32380"/>
              </a:xfrm>
            </p:grpSpPr>
            <p:sp>
              <p:nvSpPr>
                <p:cNvPr id="5435" name="Google Shape;5435;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8"/>
              <p:cNvGrpSpPr/>
              <p:nvPr/>
            </p:nvGrpSpPr>
            <p:grpSpPr>
              <a:xfrm>
                <a:off x="5431534" y="3632932"/>
                <a:ext cx="37878" cy="32451"/>
                <a:chOff x="5431534" y="3632932"/>
                <a:chExt cx="37878" cy="32451"/>
              </a:xfrm>
            </p:grpSpPr>
            <p:sp>
              <p:nvSpPr>
                <p:cNvPr id="5438" name="Google Shape;5438;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8"/>
              <p:cNvGrpSpPr/>
              <p:nvPr/>
            </p:nvGrpSpPr>
            <p:grpSpPr>
              <a:xfrm>
                <a:off x="5540755" y="3544829"/>
                <a:ext cx="37783" cy="32357"/>
                <a:chOff x="5540755" y="3544829"/>
                <a:chExt cx="37783" cy="32357"/>
              </a:xfrm>
            </p:grpSpPr>
            <p:sp>
              <p:nvSpPr>
                <p:cNvPr id="5441" name="Google Shape;5441;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8"/>
              <p:cNvGrpSpPr/>
              <p:nvPr/>
            </p:nvGrpSpPr>
            <p:grpSpPr>
              <a:xfrm>
                <a:off x="5579293" y="3412107"/>
                <a:ext cx="37776" cy="32357"/>
                <a:chOff x="5579293" y="3412107"/>
                <a:chExt cx="37776" cy="32357"/>
              </a:xfrm>
            </p:grpSpPr>
            <p:sp>
              <p:nvSpPr>
                <p:cNvPr id="5444" name="Google Shape;5444;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8"/>
              <p:cNvGrpSpPr/>
              <p:nvPr/>
            </p:nvGrpSpPr>
            <p:grpSpPr>
              <a:xfrm>
                <a:off x="5801346" y="3284615"/>
                <a:ext cx="37783" cy="32357"/>
                <a:chOff x="5801346" y="3284615"/>
                <a:chExt cx="37783" cy="32357"/>
              </a:xfrm>
            </p:grpSpPr>
            <p:sp>
              <p:nvSpPr>
                <p:cNvPr id="5447" name="Google Shape;5447;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8"/>
              <p:cNvGrpSpPr/>
              <p:nvPr/>
            </p:nvGrpSpPr>
            <p:grpSpPr>
              <a:xfrm>
                <a:off x="5763578" y="3399067"/>
                <a:ext cx="37776" cy="32364"/>
                <a:chOff x="5763578" y="3399067"/>
                <a:chExt cx="37776" cy="32364"/>
              </a:xfrm>
            </p:grpSpPr>
            <p:sp>
              <p:nvSpPr>
                <p:cNvPr id="5450" name="Google Shape;5450;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8"/>
              <p:cNvGrpSpPr/>
              <p:nvPr/>
            </p:nvGrpSpPr>
            <p:grpSpPr>
              <a:xfrm>
                <a:off x="5395858" y="3230952"/>
                <a:ext cx="37776" cy="32364"/>
                <a:chOff x="5395858" y="3230952"/>
                <a:chExt cx="37776" cy="32364"/>
              </a:xfrm>
            </p:grpSpPr>
            <p:sp>
              <p:nvSpPr>
                <p:cNvPr id="5453" name="Google Shape;5453;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8"/>
              <p:cNvGrpSpPr/>
              <p:nvPr/>
            </p:nvGrpSpPr>
            <p:grpSpPr>
              <a:xfrm>
                <a:off x="5264088" y="3188237"/>
                <a:ext cx="37776" cy="32357"/>
                <a:chOff x="5264088" y="3188237"/>
                <a:chExt cx="37776" cy="32357"/>
              </a:xfrm>
            </p:grpSpPr>
            <p:sp>
              <p:nvSpPr>
                <p:cNvPr id="5456" name="Google Shape;5456;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8"/>
              <p:cNvGrpSpPr/>
              <p:nvPr/>
            </p:nvGrpSpPr>
            <p:grpSpPr>
              <a:xfrm>
                <a:off x="5585758" y="3237425"/>
                <a:ext cx="37878" cy="32357"/>
                <a:chOff x="5585758" y="3237425"/>
                <a:chExt cx="37878" cy="32357"/>
              </a:xfrm>
            </p:grpSpPr>
            <p:sp>
              <p:nvSpPr>
                <p:cNvPr id="5459" name="Google Shape;5459;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8"/>
              <p:cNvGrpSpPr/>
              <p:nvPr/>
            </p:nvGrpSpPr>
            <p:grpSpPr>
              <a:xfrm>
                <a:off x="4874196" y="3291088"/>
                <a:ext cx="37878" cy="32451"/>
                <a:chOff x="4874196" y="3291088"/>
                <a:chExt cx="37878" cy="32451"/>
              </a:xfrm>
            </p:grpSpPr>
            <p:sp>
              <p:nvSpPr>
                <p:cNvPr id="5462" name="Google Shape;5462;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8"/>
              <p:cNvGrpSpPr/>
              <p:nvPr/>
            </p:nvGrpSpPr>
            <p:grpSpPr>
              <a:xfrm>
                <a:off x="5197770" y="3785466"/>
                <a:ext cx="37783" cy="32427"/>
                <a:chOff x="5197770" y="3785466"/>
                <a:chExt cx="37783" cy="32427"/>
              </a:xfrm>
            </p:grpSpPr>
            <p:sp>
              <p:nvSpPr>
                <p:cNvPr id="5465" name="Google Shape;5465;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8"/>
              <p:cNvGrpSpPr/>
              <p:nvPr/>
            </p:nvGrpSpPr>
            <p:grpSpPr>
              <a:xfrm>
                <a:off x="5177699" y="3492117"/>
                <a:ext cx="37776" cy="32357"/>
                <a:chOff x="5177699" y="3492117"/>
                <a:chExt cx="37776" cy="32357"/>
              </a:xfrm>
            </p:grpSpPr>
            <p:sp>
              <p:nvSpPr>
                <p:cNvPr id="5468" name="Google Shape;5468;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8"/>
              <p:cNvGrpSpPr/>
              <p:nvPr/>
            </p:nvGrpSpPr>
            <p:grpSpPr>
              <a:xfrm>
                <a:off x="5349431" y="3622346"/>
                <a:ext cx="37870" cy="32380"/>
                <a:chOff x="5349431" y="3622346"/>
                <a:chExt cx="37870" cy="32380"/>
              </a:xfrm>
            </p:grpSpPr>
            <p:sp>
              <p:nvSpPr>
                <p:cNvPr id="5471" name="Google Shape;5471;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8"/>
              <p:cNvGrpSpPr/>
              <p:nvPr/>
            </p:nvGrpSpPr>
            <p:grpSpPr>
              <a:xfrm>
                <a:off x="5068855" y="3563980"/>
                <a:ext cx="53954" cy="46223"/>
                <a:chOff x="5068855" y="3563980"/>
                <a:chExt cx="53954" cy="46223"/>
              </a:xfrm>
            </p:grpSpPr>
            <p:sp>
              <p:nvSpPr>
                <p:cNvPr id="5474" name="Google Shape;5474;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8"/>
              <p:cNvGrpSpPr/>
              <p:nvPr/>
            </p:nvGrpSpPr>
            <p:grpSpPr>
              <a:xfrm>
                <a:off x="5037654" y="3392507"/>
                <a:ext cx="37870" cy="32451"/>
                <a:chOff x="5037654" y="3392507"/>
                <a:chExt cx="37870" cy="32451"/>
              </a:xfrm>
            </p:grpSpPr>
            <p:sp>
              <p:nvSpPr>
                <p:cNvPr id="5477" name="Google Shape;5477;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8"/>
              <p:cNvGrpSpPr/>
              <p:nvPr/>
            </p:nvGrpSpPr>
            <p:grpSpPr>
              <a:xfrm>
                <a:off x="5456560" y="3368629"/>
                <a:ext cx="37870" cy="32451"/>
                <a:chOff x="5456560" y="3368629"/>
                <a:chExt cx="37870" cy="32451"/>
              </a:xfrm>
            </p:grpSpPr>
            <p:sp>
              <p:nvSpPr>
                <p:cNvPr id="5480" name="Google Shape;5480;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8"/>
              <p:cNvGrpSpPr/>
              <p:nvPr/>
            </p:nvGrpSpPr>
            <p:grpSpPr>
              <a:xfrm>
                <a:off x="4755749" y="3501516"/>
                <a:ext cx="46246" cy="39608"/>
                <a:chOff x="4755749" y="3501516"/>
                <a:chExt cx="46246" cy="39608"/>
              </a:xfrm>
            </p:grpSpPr>
            <p:sp>
              <p:nvSpPr>
                <p:cNvPr id="5483" name="Google Shape;5483;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8"/>
              <p:cNvGrpSpPr/>
              <p:nvPr/>
            </p:nvGrpSpPr>
            <p:grpSpPr>
              <a:xfrm>
                <a:off x="4681346" y="3485582"/>
                <a:ext cx="37783" cy="32427"/>
                <a:chOff x="4681346" y="3485582"/>
                <a:chExt cx="37783" cy="32427"/>
              </a:xfrm>
            </p:grpSpPr>
            <p:sp>
              <p:nvSpPr>
                <p:cNvPr id="5486" name="Google Shape;5486;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8"/>
              <p:cNvGrpSpPr/>
              <p:nvPr/>
            </p:nvGrpSpPr>
            <p:grpSpPr>
              <a:xfrm>
                <a:off x="4767067" y="3291088"/>
                <a:ext cx="37878" cy="32451"/>
                <a:chOff x="4767067" y="3291088"/>
                <a:chExt cx="37878" cy="32451"/>
              </a:xfrm>
            </p:grpSpPr>
            <p:sp>
              <p:nvSpPr>
                <p:cNvPr id="5489" name="Google Shape;5489;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8"/>
              <p:cNvGrpSpPr/>
              <p:nvPr/>
            </p:nvGrpSpPr>
            <p:grpSpPr>
              <a:xfrm>
                <a:off x="4687819" y="3405539"/>
                <a:ext cx="37776" cy="32451"/>
                <a:chOff x="4687819" y="3405539"/>
                <a:chExt cx="37776" cy="32451"/>
              </a:xfrm>
            </p:grpSpPr>
            <p:sp>
              <p:nvSpPr>
                <p:cNvPr id="5492" name="Google Shape;5492;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8"/>
              <p:cNvGrpSpPr/>
              <p:nvPr/>
            </p:nvGrpSpPr>
            <p:grpSpPr>
              <a:xfrm>
                <a:off x="4923101" y="3444809"/>
                <a:ext cx="52813" cy="45318"/>
                <a:chOff x="4923101" y="3444809"/>
                <a:chExt cx="52813" cy="45318"/>
              </a:xfrm>
            </p:grpSpPr>
            <p:sp>
              <p:nvSpPr>
                <p:cNvPr id="5495" name="Google Shape;5495;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8"/>
              <p:cNvGrpSpPr/>
              <p:nvPr/>
            </p:nvGrpSpPr>
            <p:grpSpPr>
              <a:xfrm>
                <a:off x="4846040" y="3654750"/>
                <a:ext cx="31405" cy="26993"/>
                <a:chOff x="4846040" y="3654750"/>
                <a:chExt cx="31405" cy="26993"/>
              </a:xfrm>
            </p:grpSpPr>
            <p:sp>
              <p:nvSpPr>
                <p:cNvPr id="5498" name="Google Shape;5498;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8"/>
              <p:cNvGrpSpPr/>
              <p:nvPr/>
            </p:nvGrpSpPr>
            <p:grpSpPr>
              <a:xfrm>
                <a:off x="4925673" y="3691700"/>
                <a:ext cx="40253" cy="34472"/>
                <a:chOff x="4925673" y="3691700"/>
                <a:chExt cx="40253" cy="34472"/>
              </a:xfrm>
            </p:grpSpPr>
            <p:sp>
              <p:nvSpPr>
                <p:cNvPr id="5501" name="Google Shape;5501;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8"/>
              <p:cNvGrpSpPr/>
              <p:nvPr/>
            </p:nvGrpSpPr>
            <p:grpSpPr>
              <a:xfrm>
                <a:off x="4894653" y="3740848"/>
                <a:ext cx="31405" cy="26906"/>
                <a:chOff x="4894653" y="3740848"/>
                <a:chExt cx="31405" cy="26906"/>
              </a:xfrm>
            </p:grpSpPr>
            <p:sp>
              <p:nvSpPr>
                <p:cNvPr id="5504" name="Google Shape;5504;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8"/>
              <p:cNvGrpSpPr/>
              <p:nvPr/>
            </p:nvGrpSpPr>
            <p:grpSpPr>
              <a:xfrm>
                <a:off x="4962300" y="3696348"/>
                <a:ext cx="38255" cy="32773"/>
                <a:chOff x="4962300" y="3696348"/>
                <a:chExt cx="38255" cy="32773"/>
              </a:xfrm>
            </p:grpSpPr>
            <p:sp>
              <p:nvSpPr>
                <p:cNvPr id="5507" name="Google Shape;5507;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8"/>
              <p:cNvGrpSpPr/>
              <p:nvPr/>
            </p:nvGrpSpPr>
            <p:grpSpPr>
              <a:xfrm>
                <a:off x="4980185" y="3743349"/>
                <a:ext cx="31499" cy="26969"/>
                <a:chOff x="4980185" y="3743349"/>
                <a:chExt cx="31499" cy="26969"/>
              </a:xfrm>
            </p:grpSpPr>
            <p:sp>
              <p:nvSpPr>
                <p:cNvPr id="5510" name="Google Shape;5510;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8"/>
              <p:cNvGrpSpPr/>
              <p:nvPr/>
            </p:nvGrpSpPr>
            <p:grpSpPr>
              <a:xfrm>
                <a:off x="5013768" y="3734312"/>
                <a:ext cx="31499" cy="26969"/>
                <a:chOff x="5013768" y="3734312"/>
                <a:chExt cx="31499" cy="26969"/>
              </a:xfrm>
            </p:grpSpPr>
            <p:sp>
              <p:nvSpPr>
                <p:cNvPr id="5513" name="Google Shape;5513;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8"/>
              <p:cNvGrpSpPr/>
              <p:nvPr/>
            </p:nvGrpSpPr>
            <p:grpSpPr>
              <a:xfrm>
                <a:off x="5036703" y="3764545"/>
                <a:ext cx="31499" cy="26898"/>
                <a:chOff x="5036703" y="3764545"/>
                <a:chExt cx="31499" cy="26898"/>
              </a:xfrm>
            </p:grpSpPr>
            <p:sp>
              <p:nvSpPr>
                <p:cNvPr id="5516" name="Google Shape;5516;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8"/>
              <p:cNvGrpSpPr/>
              <p:nvPr/>
            </p:nvGrpSpPr>
            <p:grpSpPr>
              <a:xfrm>
                <a:off x="4953546" y="3768352"/>
                <a:ext cx="31405" cy="26898"/>
                <a:chOff x="4953546" y="3768352"/>
                <a:chExt cx="31405" cy="26898"/>
              </a:xfrm>
            </p:grpSpPr>
            <p:sp>
              <p:nvSpPr>
                <p:cNvPr id="5519" name="Google Shape;5519;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8"/>
              <p:cNvGrpSpPr/>
              <p:nvPr/>
            </p:nvGrpSpPr>
            <p:grpSpPr>
              <a:xfrm>
                <a:off x="4964770" y="3814016"/>
                <a:ext cx="31499" cy="26993"/>
                <a:chOff x="4964770" y="3814016"/>
                <a:chExt cx="31499" cy="26993"/>
              </a:xfrm>
            </p:grpSpPr>
            <p:sp>
              <p:nvSpPr>
                <p:cNvPr id="5522" name="Google Shape;5522;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8"/>
              <p:cNvGrpSpPr/>
              <p:nvPr/>
            </p:nvGrpSpPr>
            <p:grpSpPr>
              <a:xfrm>
                <a:off x="4923290" y="3800504"/>
                <a:ext cx="31468" cy="26898"/>
                <a:chOff x="4923290" y="3800504"/>
                <a:chExt cx="31468" cy="26898"/>
              </a:xfrm>
            </p:grpSpPr>
            <p:sp>
              <p:nvSpPr>
                <p:cNvPr id="5525" name="Google Shape;5525;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8"/>
              <p:cNvGrpSpPr/>
              <p:nvPr/>
            </p:nvGrpSpPr>
            <p:grpSpPr>
              <a:xfrm>
                <a:off x="5108534" y="3650943"/>
                <a:ext cx="31405" cy="26993"/>
                <a:chOff x="5108534" y="3650943"/>
                <a:chExt cx="31405" cy="26993"/>
              </a:xfrm>
            </p:grpSpPr>
            <p:sp>
              <p:nvSpPr>
                <p:cNvPr id="5528" name="Google Shape;5528;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8"/>
              <p:cNvGrpSpPr/>
              <p:nvPr/>
            </p:nvGrpSpPr>
            <p:grpSpPr>
              <a:xfrm>
                <a:off x="5119380" y="3760739"/>
                <a:ext cx="31499" cy="26993"/>
                <a:chOff x="5119380" y="3760739"/>
                <a:chExt cx="31499" cy="26993"/>
              </a:xfrm>
            </p:grpSpPr>
            <p:sp>
              <p:nvSpPr>
                <p:cNvPr id="5531" name="Google Shape;5531;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8"/>
              <p:cNvGrpSpPr/>
              <p:nvPr/>
            </p:nvGrpSpPr>
            <p:grpSpPr>
              <a:xfrm>
                <a:off x="5119380" y="3788235"/>
                <a:ext cx="31499" cy="26993"/>
                <a:chOff x="5119380" y="3788235"/>
                <a:chExt cx="31499" cy="26993"/>
              </a:xfrm>
            </p:grpSpPr>
            <p:sp>
              <p:nvSpPr>
                <p:cNvPr id="5534" name="Google Shape;5534;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68"/>
              <p:cNvGrpSpPr/>
              <p:nvPr/>
            </p:nvGrpSpPr>
            <p:grpSpPr>
              <a:xfrm>
                <a:off x="5158005" y="3875284"/>
                <a:ext cx="31405" cy="27001"/>
                <a:chOff x="5158005" y="3875284"/>
                <a:chExt cx="31405" cy="27001"/>
              </a:xfrm>
            </p:grpSpPr>
            <p:sp>
              <p:nvSpPr>
                <p:cNvPr id="5537" name="Google Shape;5537;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68"/>
              <p:cNvGrpSpPr/>
              <p:nvPr/>
            </p:nvGrpSpPr>
            <p:grpSpPr>
              <a:xfrm>
                <a:off x="5233163" y="3764545"/>
                <a:ext cx="31499" cy="26898"/>
                <a:chOff x="5233163" y="3764545"/>
                <a:chExt cx="31499" cy="26898"/>
              </a:xfrm>
            </p:grpSpPr>
            <p:sp>
              <p:nvSpPr>
                <p:cNvPr id="5540" name="Google Shape;5540;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8"/>
              <p:cNvGrpSpPr/>
              <p:nvPr/>
            </p:nvGrpSpPr>
            <p:grpSpPr>
              <a:xfrm>
                <a:off x="5276168" y="3805545"/>
                <a:ext cx="31499" cy="26906"/>
                <a:chOff x="5276168" y="3805545"/>
                <a:chExt cx="31499" cy="26906"/>
              </a:xfrm>
            </p:grpSpPr>
            <p:sp>
              <p:nvSpPr>
                <p:cNvPr id="5543" name="Google Shape;5543;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8"/>
              <p:cNvGrpSpPr/>
              <p:nvPr/>
            </p:nvGrpSpPr>
            <p:grpSpPr>
              <a:xfrm>
                <a:off x="5294053" y="3851933"/>
                <a:ext cx="31405" cy="26945"/>
                <a:chOff x="5294053" y="3851933"/>
                <a:chExt cx="31405" cy="26945"/>
              </a:xfrm>
            </p:grpSpPr>
            <p:sp>
              <p:nvSpPr>
                <p:cNvPr id="5546" name="Google Shape;5546;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8"/>
              <p:cNvGrpSpPr/>
              <p:nvPr/>
            </p:nvGrpSpPr>
            <p:grpSpPr>
              <a:xfrm>
                <a:off x="5341723" y="3851902"/>
                <a:ext cx="31405" cy="26977"/>
                <a:chOff x="5341723" y="3851902"/>
                <a:chExt cx="31405" cy="26977"/>
              </a:xfrm>
            </p:grpSpPr>
            <p:sp>
              <p:nvSpPr>
                <p:cNvPr id="5549" name="Google Shape;5549;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8"/>
              <p:cNvGrpSpPr/>
              <p:nvPr/>
            </p:nvGrpSpPr>
            <p:grpSpPr>
              <a:xfrm>
                <a:off x="5054871" y="3507855"/>
                <a:ext cx="31405" cy="26993"/>
                <a:chOff x="5054871" y="3507855"/>
                <a:chExt cx="31405" cy="26993"/>
              </a:xfrm>
            </p:grpSpPr>
            <p:sp>
              <p:nvSpPr>
                <p:cNvPr id="5552" name="Google Shape;5552;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8"/>
              <p:cNvGrpSpPr/>
              <p:nvPr/>
            </p:nvGrpSpPr>
            <p:grpSpPr>
              <a:xfrm>
                <a:off x="4876579" y="3675325"/>
                <a:ext cx="31405" cy="26969"/>
                <a:chOff x="4876579" y="3675325"/>
                <a:chExt cx="31405" cy="26969"/>
              </a:xfrm>
            </p:grpSpPr>
            <p:sp>
              <p:nvSpPr>
                <p:cNvPr id="5555" name="Google Shape;5555;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8"/>
              <p:cNvGrpSpPr/>
              <p:nvPr/>
            </p:nvGrpSpPr>
            <p:grpSpPr>
              <a:xfrm>
                <a:off x="4842233" y="3688333"/>
                <a:ext cx="31405" cy="26993"/>
                <a:chOff x="4842233" y="3688333"/>
                <a:chExt cx="31405" cy="26993"/>
              </a:xfrm>
            </p:grpSpPr>
            <p:sp>
              <p:nvSpPr>
                <p:cNvPr id="5558" name="Google Shape;5558;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8"/>
              <p:cNvGrpSpPr/>
              <p:nvPr/>
            </p:nvGrpSpPr>
            <p:grpSpPr>
              <a:xfrm>
                <a:off x="5187876" y="3608032"/>
                <a:ext cx="31405" cy="27001"/>
                <a:chOff x="5187876" y="3608032"/>
                <a:chExt cx="31405" cy="27001"/>
              </a:xfrm>
            </p:grpSpPr>
            <p:sp>
              <p:nvSpPr>
                <p:cNvPr id="5561" name="Google Shape;5561;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3" name="Google Shape;5563;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68"/>
              <p:cNvGrpSpPr/>
              <p:nvPr/>
            </p:nvGrpSpPr>
            <p:grpSpPr>
              <a:xfrm>
                <a:off x="5269224" y="3304167"/>
                <a:ext cx="40253" cy="34402"/>
                <a:chOff x="5269224" y="3304167"/>
                <a:chExt cx="40253" cy="34402"/>
              </a:xfrm>
            </p:grpSpPr>
            <p:sp>
              <p:nvSpPr>
                <p:cNvPr id="5566" name="Google Shape;5566;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8"/>
              <p:cNvGrpSpPr/>
              <p:nvPr/>
            </p:nvGrpSpPr>
            <p:grpSpPr>
              <a:xfrm>
                <a:off x="5327354" y="3476615"/>
                <a:ext cx="49864" cy="42723"/>
                <a:chOff x="5327354" y="3476615"/>
                <a:chExt cx="49864" cy="42723"/>
              </a:xfrm>
            </p:grpSpPr>
            <p:sp>
              <p:nvSpPr>
                <p:cNvPr id="5569" name="Google Shape;5569;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1" name="Google Shape;5571;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68"/>
              <p:cNvGrpSpPr/>
              <p:nvPr/>
            </p:nvGrpSpPr>
            <p:grpSpPr>
              <a:xfrm>
                <a:off x="5341723" y="3775957"/>
                <a:ext cx="31405" cy="26898"/>
                <a:chOff x="5341723" y="3775957"/>
                <a:chExt cx="31405" cy="26898"/>
              </a:xfrm>
            </p:grpSpPr>
            <p:sp>
              <p:nvSpPr>
                <p:cNvPr id="5574" name="Google Shape;5574;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8"/>
              <p:cNvGrpSpPr/>
              <p:nvPr/>
            </p:nvGrpSpPr>
            <p:grpSpPr>
              <a:xfrm>
                <a:off x="5439053" y="3699274"/>
                <a:ext cx="31405" cy="26898"/>
                <a:chOff x="5439053" y="3699274"/>
                <a:chExt cx="31405" cy="26898"/>
              </a:xfrm>
            </p:grpSpPr>
            <p:sp>
              <p:nvSpPr>
                <p:cNvPr id="5577" name="Google Shape;5577;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8"/>
              <p:cNvGrpSpPr/>
              <p:nvPr/>
            </p:nvGrpSpPr>
            <p:grpSpPr>
              <a:xfrm>
                <a:off x="5412414" y="3622307"/>
                <a:ext cx="31499" cy="26993"/>
                <a:chOff x="5412414" y="3622307"/>
                <a:chExt cx="31499" cy="26993"/>
              </a:xfrm>
            </p:grpSpPr>
            <p:sp>
              <p:nvSpPr>
                <p:cNvPr id="5580" name="Google Shape;5580;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8"/>
              <p:cNvGrpSpPr/>
              <p:nvPr/>
            </p:nvGrpSpPr>
            <p:grpSpPr>
              <a:xfrm>
                <a:off x="5476254" y="3473949"/>
                <a:ext cx="26835" cy="26930"/>
                <a:chOff x="5476254" y="3473949"/>
                <a:chExt cx="26835" cy="26930"/>
              </a:xfrm>
            </p:grpSpPr>
            <p:sp>
              <p:nvSpPr>
                <p:cNvPr id="5583" name="Google Shape;5583;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8"/>
              <p:cNvGrpSpPr/>
              <p:nvPr/>
            </p:nvGrpSpPr>
            <p:grpSpPr>
              <a:xfrm>
                <a:off x="5564547" y="3481594"/>
                <a:ext cx="31397" cy="26898"/>
                <a:chOff x="5564547" y="3481594"/>
                <a:chExt cx="31397" cy="26898"/>
              </a:xfrm>
            </p:grpSpPr>
            <p:sp>
              <p:nvSpPr>
                <p:cNvPr id="5586" name="Google Shape;5586;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8"/>
              <p:cNvGrpSpPr/>
              <p:nvPr/>
            </p:nvGrpSpPr>
            <p:grpSpPr>
              <a:xfrm>
                <a:off x="5534101" y="3470174"/>
                <a:ext cx="31397" cy="26906"/>
                <a:chOff x="5534101" y="3470174"/>
                <a:chExt cx="31397" cy="26906"/>
              </a:xfrm>
            </p:grpSpPr>
            <p:sp>
              <p:nvSpPr>
                <p:cNvPr id="5589" name="Google Shape;5589;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8"/>
              <p:cNvGrpSpPr/>
              <p:nvPr/>
            </p:nvGrpSpPr>
            <p:grpSpPr>
              <a:xfrm>
                <a:off x="5610879" y="3314486"/>
                <a:ext cx="31499" cy="26938"/>
                <a:chOff x="5610879" y="3314486"/>
                <a:chExt cx="31499" cy="26938"/>
              </a:xfrm>
            </p:grpSpPr>
            <p:sp>
              <p:nvSpPr>
                <p:cNvPr id="5592" name="Google Shape;5592;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8"/>
              <p:cNvGrpSpPr/>
              <p:nvPr/>
            </p:nvGrpSpPr>
            <p:grpSpPr>
              <a:xfrm>
                <a:off x="4834525" y="3501382"/>
                <a:ext cx="31499" cy="26898"/>
                <a:chOff x="4834525" y="3501382"/>
                <a:chExt cx="31499" cy="26898"/>
              </a:xfrm>
            </p:grpSpPr>
            <p:sp>
              <p:nvSpPr>
                <p:cNvPr id="5595" name="Google Shape;5595;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8"/>
              <p:cNvGrpSpPr/>
              <p:nvPr/>
            </p:nvGrpSpPr>
            <p:grpSpPr>
              <a:xfrm>
                <a:off x="4898460" y="3580158"/>
                <a:ext cx="31405" cy="26898"/>
                <a:chOff x="4898460" y="3580158"/>
                <a:chExt cx="31405" cy="26898"/>
              </a:xfrm>
            </p:grpSpPr>
            <p:sp>
              <p:nvSpPr>
                <p:cNvPr id="5598" name="Google Shape;5598;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8"/>
              <p:cNvGrpSpPr/>
              <p:nvPr/>
            </p:nvGrpSpPr>
            <p:grpSpPr>
              <a:xfrm>
                <a:off x="4882667" y="3608032"/>
                <a:ext cx="31499" cy="27001"/>
                <a:chOff x="4882667" y="3608032"/>
                <a:chExt cx="31499" cy="27001"/>
              </a:xfrm>
            </p:grpSpPr>
            <p:sp>
              <p:nvSpPr>
                <p:cNvPr id="5601" name="Google Shape;5601;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8"/>
              <p:cNvGrpSpPr/>
              <p:nvPr/>
            </p:nvGrpSpPr>
            <p:grpSpPr>
              <a:xfrm>
                <a:off x="4843373" y="3631407"/>
                <a:ext cx="16273" cy="16186"/>
                <a:chOff x="4843373" y="3631407"/>
                <a:chExt cx="16273" cy="16186"/>
              </a:xfrm>
            </p:grpSpPr>
            <p:sp>
              <p:nvSpPr>
                <p:cNvPr id="5604" name="Google Shape;5604;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8"/>
              <p:cNvGrpSpPr/>
              <p:nvPr/>
            </p:nvGrpSpPr>
            <p:grpSpPr>
              <a:xfrm>
                <a:off x="4727773" y="3591578"/>
                <a:ext cx="31499" cy="26898"/>
                <a:chOff x="4727773" y="3591578"/>
                <a:chExt cx="31499" cy="26898"/>
              </a:xfrm>
            </p:grpSpPr>
            <p:sp>
              <p:nvSpPr>
                <p:cNvPr id="5607" name="Google Shape;5607;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9" name="Google Shape;5609;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68"/>
              <p:cNvGrpSpPr/>
              <p:nvPr/>
            </p:nvGrpSpPr>
            <p:grpSpPr>
              <a:xfrm>
                <a:off x="4609421" y="3577398"/>
                <a:ext cx="31499" cy="27001"/>
                <a:chOff x="4609421" y="3577398"/>
                <a:chExt cx="31499" cy="27001"/>
              </a:xfrm>
            </p:grpSpPr>
            <p:sp>
              <p:nvSpPr>
                <p:cNvPr id="5612" name="Google Shape;5612;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8"/>
              <p:cNvGrpSpPr/>
              <p:nvPr/>
            </p:nvGrpSpPr>
            <p:grpSpPr>
              <a:xfrm>
                <a:off x="4649289" y="3577398"/>
                <a:ext cx="31499" cy="27001"/>
                <a:chOff x="4649289" y="3577398"/>
                <a:chExt cx="31499" cy="27001"/>
              </a:xfrm>
            </p:grpSpPr>
            <p:sp>
              <p:nvSpPr>
                <p:cNvPr id="5615" name="Google Shape;5615;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8"/>
              <p:cNvGrpSpPr/>
              <p:nvPr/>
            </p:nvGrpSpPr>
            <p:grpSpPr>
              <a:xfrm>
                <a:off x="4605614" y="3639523"/>
                <a:ext cx="31499" cy="26906"/>
                <a:chOff x="4605614" y="3639523"/>
                <a:chExt cx="31499" cy="26906"/>
              </a:xfrm>
            </p:grpSpPr>
            <p:sp>
              <p:nvSpPr>
                <p:cNvPr id="5618" name="Google Shape;5618;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8"/>
              <p:cNvGrpSpPr/>
              <p:nvPr/>
            </p:nvGrpSpPr>
            <p:grpSpPr>
              <a:xfrm>
                <a:off x="4785149" y="3618846"/>
                <a:ext cx="26930" cy="26843"/>
                <a:chOff x="4785149" y="3618846"/>
                <a:chExt cx="26930" cy="26843"/>
              </a:xfrm>
            </p:grpSpPr>
            <p:sp>
              <p:nvSpPr>
                <p:cNvPr id="5621" name="Google Shape;5621;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8"/>
              <p:cNvGrpSpPr/>
              <p:nvPr/>
            </p:nvGrpSpPr>
            <p:grpSpPr>
              <a:xfrm>
                <a:off x="4810167" y="3601567"/>
                <a:ext cx="31405" cy="26898"/>
                <a:chOff x="4810167" y="3601567"/>
                <a:chExt cx="31405" cy="26898"/>
              </a:xfrm>
            </p:grpSpPr>
            <p:sp>
              <p:nvSpPr>
                <p:cNvPr id="5624" name="Google Shape;5624;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8"/>
              <p:cNvGrpSpPr/>
              <p:nvPr/>
            </p:nvGrpSpPr>
            <p:grpSpPr>
              <a:xfrm>
                <a:off x="4831002" y="3373230"/>
                <a:ext cx="31405" cy="26898"/>
                <a:chOff x="4831002" y="3373230"/>
                <a:chExt cx="31405" cy="26898"/>
              </a:xfrm>
            </p:grpSpPr>
            <p:sp>
              <p:nvSpPr>
                <p:cNvPr id="5627" name="Google Shape;5627;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8"/>
              <p:cNvGrpSpPr/>
              <p:nvPr/>
            </p:nvGrpSpPr>
            <p:grpSpPr>
              <a:xfrm>
                <a:off x="4719311" y="3355054"/>
                <a:ext cx="31499" cy="27001"/>
                <a:chOff x="4719311" y="3355054"/>
                <a:chExt cx="31499" cy="27001"/>
              </a:xfrm>
            </p:grpSpPr>
            <p:sp>
              <p:nvSpPr>
                <p:cNvPr id="5630" name="Google Shape;5630;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8"/>
              <p:cNvGrpSpPr/>
              <p:nvPr/>
            </p:nvGrpSpPr>
            <p:grpSpPr>
              <a:xfrm>
                <a:off x="4798755" y="3450260"/>
                <a:ext cx="26930" cy="26930"/>
                <a:chOff x="4798755" y="3450260"/>
                <a:chExt cx="26930" cy="26930"/>
              </a:xfrm>
            </p:grpSpPr>
            <p:sp>
              <p:nvSpPr>
                <p:cNvPr id="5633" name="Google Shape;5633;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8"/>
              <p:cNvGrpSpPr/>
              <p:nvPr/>
            </p:nvGrpSpPr>
            <p:grpSpPr>
              <a:xfrm>
                <a:off x="4645576" y="3467555"/>
                <a:ext cx="31405" cy="26953"/>
                <a:chOff x="4645576" y="3467555"/>
                <a:chExt cx="31405" cy="26953"/>
              </a:xfrm>
            </p:grpSpPr>
            <p:sp>
              <p:nvSpPr>
                <p:cNvPr id="5636" name="Google Shape;5636;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8"/>
              <p:cNvGrpSpPr/>
              <p:nvPr/>
            </p:nvGrpSpPr>
            <p:grpSpPr>
              <a:xfrm>
                <a:off x="4687631" y="3583965"/>
                <a:ext cx="31499" cy="26898"/>
                <a:chOff x="4687631" y="3583965"/>
                <a:chExt cx="31499" cy="26898"/>
              </a:xfrm>
            </p:grpSpPr>
            <p:sp>
              <p:nvSpPr>
                <p:cNvPr id="5639" name="Google Shape;5639;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8"/>
              <p:cNvGrpSpPr/>
              <p:nvPr/>
            </p:nvGrpSpPr>
            <p:grpSpPr>
              <a:xfrm>
                <a:off x="4719311" y="3471314"/>
                <a:ext cx="31499" cy="27001"/>
                <a:chOff x="4719311" y="3471314"/>
                <a:chExt cx="31499" cy="27001"/>
              </a:xfrm>
            </p:grpSpPr>
            <p:sp>
              <p:nvSpPr>
                <p:cNvPr id="5642" name="Google Shape;5642;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8"/>
              <p:cNvGrpSpPr/>
              <p:nvPr/>
            </p:nvGrpSpPr>
            <p:grpSpPr>
              <a:xfrm>
                <a:off x="4719311" y="3434404"/>
                <a:ext cx="31499" cy="26898"/>
                <a:chOff x="4719311" y="3434404"/>
                <a:chExt cx="31499" cy="26898"/>
              </a:xfrm>
            </p:grpSpPr>
            <p:sp>
              <p:nvSpPr>
                <p:cNvPr id="5645" name="Google Shape;5645;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8"/>
              <p:cNvGrpSpPr/>
              <p:nvPr/>
            </p:nvGrpSpPr>
            <p:grpSpPr>
              <a:xfrm>
                <a:off x="4768876" y="3401772"/>
                <a:ext cx="31499" cy="26898"/>
                <a:chOff x="4768876" y="3401772"/>
                <a:chExt cx="31499" cy="26898"/>
              </a:xfrm>
            </p:grpSpPr>
            <p:sp>
              <p:nvSpPr>
                <p:cNvPr id="5648" name="Google Shape;5648;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8"/>
              <p:cNvGrpSpPr/>
              <p:nvPr/>
            </p:nvGrpSpPr>
            <p:grpSpPr>
              <a:xfrm>
                <a:off x="4762214" y="3471377"/>
                <a:ext cx="26938" cy="26938"/>
                <a:chOff x="4762214" y="3471377"/>
                <a:chExt cx="26938" cy="26938"/>
              </a:xfrm>
            </p:grpSpPr>
            <p:sp>
              <p:nvSpPr>
                <p:cNvPr id="5651" name="Google Shape;5651;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8"/>
              <p:cNvGrpSpPr/>
              <p:nvPr/>
            </p:nvGrpSpPr>
            <p:grpSpPr>
              <a:xfrm>
                <a:off x="4790473" y="3344782"/>
                <a:ext cx="31405" cy="26898"/>
                <a:chOff x="4790473" y="3344782"/>
                <a:chExt cx="31405" cy="26898"/>
              </a:xfrm>
            </p:grpSpPr>
            <p:sp>
              <p:nvSpPr>
                <p:cNvPr id="5654" name="Google Shape;5654;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8"/>
              <p:cNvGrpSpPr/>
              <p:nvPr/>
            </p:nvGrpSpPr>
            <p:grpSpPr>
              <a:xfrm>
                <a:off x="4823774" y="3950733"/>
                <a:ext cx="37398" cy="32034"/>
                <a:chOff x="4823774" y="3950733"/>
                <a:chExt cx="37398" cy="32034"/>
              </a:xfrm>
            </p:grpSpPr>
            <p:sp>
              <p:nvSpPr>
                <p:cNvPr id="5657" name="Google Shape;5657;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8"/>
              <p:cNvGrpSpPr/>
              <p:nvPr/>
            </p:nvGrpSpPr>
            <p:grpSpPr>
              <a:xfrm>
                <a:off x="4823396" y="4110566"/>
                <a:ext cx="31405" cy="26906"/>
                <a:chOff x="4823396" y="4110566"/>
                <a:chExt cx="31405" cy="26906"/>
              </a:xfrm>
            </p:grpSpPr>
            <p:sp>
              <p:nvSpPr>
                <p:cNvPr id="5660" name="Google Shape;5660;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68"/>
              <p:cNvGrpSpPr/>
              <p:nvPr/>
            </p:nvGrpSpPr>
            <p:grpSpPr>
              <a:xfrm>
                <a:off x="4838332" y="3821150"/>
                <a:ext cx="31499" cy="26898"/>
                <a:chOff x="4838332" y="3821150"/>
                <a:chExt cx="31499" cy="26898"/>
              </a:xfrm>
            </p:grpSpPr>
            <p:sp>
              <p:nvSpPr>
                <p:cNvPr id="5663" name="Google Shape;5663;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8"/>
              <p:cNvGrpSpPr/>
              <p:nvPr/>
            </p:nvGrpSpPr>
            <p:grpSpPr>
              <a:xfrm>
                <a:off x="4661275" y="3815007"/>
                <a:ext cx="36824" cy="31523"/>
                <a:chOff x="4661275" y="3815007"/>
                <a:chExt cx="36824" cy="31523"/>
              </a:xfrm>
            </p:grpSpPr>
            <p:sp>
              <p:nvSpPr>
                <p:cNvPr id="5666" name="Google Shape;5666;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8"/>
              <p:cNvGrpSpPr/>
              <p:nvPr/>
            </p:nvGrpSpPr>
            <p:grpSpPr>
              <a:xfrm>
                <a:off x="4558998" y="3851037"/>
                <a:ext cx="33591" cy="28699"/>
                <a:chOff x="4558998" y="3851037"/>
                <a:chExt cx="33591" cy="28699"/>
              </a:xfrm>
            </p:grpSpPr>
            <p:sp>
              <p:nvSpPr>
                <p:cNvPr id="5669" name="Google Shape;5669;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8"/>
              <p:cNvGrpSpPr/>
              <p:nvPr/>
            </p:nvGrpSpPr>
            <p:grpSpPr>
              <a:xfrm>
                <a:off x="4696762" y="3638587"/>
                <a:ext cx="33591" cy="28794"/>
                <a:chOff x="4696762" y="3638587"/>
                <a:chExt cx="33591" cy="28794"/>
              </a:xfrm>
            </p:grpSpPr>
            <p:sp>
              <p:nvSpPr>
                <p:cNvPr id="5672" name="Google Shape;5672;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8"/>
              <p:cNvGrpSpPr/>
              <p:nvPr/>
            </p:nvGrpSpPr>
            <p:grpSpPr>
              <a:xfrm>
                <a:off x="4929479" y="3939140"/>
                <a:ext cx="33497" cy="28692"/>
                <a:chOff x="4929479" y="3939140"/>
                <a:chExt cx="33497" cy="28692"/>
              </a:xfrm>
            </p:grpSpPr>
            <p:sp>
              <p:nvSpPr>
                <p:cNvPr id="5675" name="Google Shape;5675;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68"/>
              <p:cNvGrpSpPr/>
              <p:nvPr/>
            </p:nvGrpSpPr>
            <p:grpSpPr>
              <a:xfrm>
                <a:off x="4907119" y="3986039"/>
                <a:ext cx="33497" cy="28699"/>
                <a:chOff x="4907119" y="3986039"/>
                <a:chExt cx="33497" cy="28699"/>
              </a:xfrm>
            </p:grpSpPr>
            <p:sp>
              <p:nvSpPr>
                <p:cNvPr id="5678" name="Google Shape;5678;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8"/>
              <p:cNvGrpSpPr/>
              <p:nvPr/>
            </p:nvGrpSpPr>
            <p:grpSpPr>
              <a:xfrm>
                <a:off x="4911783" y="4048102"/>
                <a:ext cx="33591" cy="28762"/>
                <a:chOff x="4911783" y="4048102"/>
                <a:chExt cx="33591" cy="28762"/>
              </a:xfrm>
            </p:grpSpPr>
            <p:sp>
              <p:nvSpPr>
                <p:cNvPr id="5681" name="Google Shape;5681;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68"/>
              <p:cNvGrpSpPr/>
              <p:nvPr/>
            </p:nvGrpSpPr>
            <p:grpSpPr>
              <a:xfrm>
                <a:off x="4762623" y="3837847"/>
                <a:ext cx="42416" cy="36273"/>
                <a:chOff x="4762623" y="3837847"/>
                <a:chExt cx="42416" cy="36273"/>
              </a:xfrm>
            </p:grpSpPr>
            <p:sp>
              <p:nvSpPr>
                <p:cNvPr id="5686" name="Google Shape;5686;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8"/>
              <p:cNvGrpSpPr/>
              <p:nvPr/>
            </p:nvGrpSpPr>
            <p:grpSpPr>
              <a:xfrm>
                <a:off x="4746044" y="4104966"/>
                <a:ext cx="33497" cy="28699"/>
                <a:chOff x="4746044" y="4104966"/>
                <a:chExt cx="33497" cy="28699"/>
              </a:xfrm>
            </p:grpSpPr>
            <p:sp>
              <p:nvSpPr>
                <p:cNvPr id="5689" name="Google Shape;5689;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8"/>
              <p:cNvGrpSpPr/>
              <p:nvPr/>
            </p:nvGrpSpPr>
            <p:grpSpPr>
              <a:xfrm>
                <a:off x="4859646" y="4162554"/>
                <a:ext cx="33591" cy="28762"/>
                <a:chOff x="4859646" y="4162554"/>
                <a:chExt cx="33591" cy="28762"/>
              </a:xfrm>
            </p:grpSpPr>
            <p:sp>
              <p:nvSpPr>
                <p:cNvPr id="5692" name="Google Shape;5692;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4" name="Google Shape;5694;p68"/>
            <p:cNvGrpSpPr/>
            <p:nvPr/>
          </p:nvGrpSpPr>
          <p:grpSpPr>
            <a:xfrm>
              <a:off x="3597785" y="3274438"/>
              <a:ext cx="855610" cy="1122100"/>
              <a:chOff x="3597785" y="3274438"/>
              <a:chExt cx="855610" cy="1122100"/>
            </a:xfrm>
          </p:grpSpPr>
          <p:grpSp>
            <p:nvGrpSpPr>
              <p:cNvPr id="5695" name="Google Shape;5695;p68"/>
              <p:cNvGrpSpPr/>
              <p:nvPr/>
            </p:nvGrpSpPr>
            <p:grpSpPr>
              <a:xfrm>
                <a:off x="3617857" y="3284717"/>
                <a:ext cx="826785" cy="1099165"/>
                <a:chOff x="3617857" y="3284717"/>
                <a:chExt cx="826785" cy="1099165"/>
              </a:xfrm>
            </p:grpSpPr>
            <p:sp>
              <p:nvSpPr>
                <p:cNvPr id="5696" name="Google Shape;5696;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8"/>
              <p:cNvGrpSpPr/>
              <p:nvPr/>
            </p:nvGrpSpPr>
            <p:grpSpPr>
              <a:xfrm>
                <a:off x="4180904" y="4251758"/>
                <a:ext cx="37783" cy="32420"/>
                <a:chOff x="4180904" y="4251758"/>
                <a:chExt cx="37783" cy="32420"/>
              </a:xfrm>
            </p:grpSpPr>
            <p:sp>
              <p:nvSpPr>
                <p:cNvPr id="5753" name="Google Shape;5753;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8"/>
              <p:cNvGrpSpPr/>
              <p:nvPr/>
            </p:nvGrpSpPr>
            <p:grpSpPr>
              <a:xfrm>
                <a:off x="4201644" y="4081324"/>
                <a:ext cx="37783" cy="32364"/>
                <a:chOff x="4201644" y="4081324"/>
                <a:chExt cx="37783" cy="32364"/>
              </a:xfrm>
            </p:grpSpPr>
            <p:sp>
              <p:nvSpPr>
                <p:cNvPr id="5756" name="Google Shape;5756;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8"/>
              <p:cNvGrpSpPr/>
              <p:nvPr/>
            </p:nvGrpSpPr>
            <p:grpSpPr>
              <a:xfrm>
                <a:off x="4284416" y="3887428"/>
                <a:ext cx="37783" cy="32451"/>
                <a:chOff x="4284416" y="3887428"/>
                <a:chExt cx="37783" cy="32451"/>
              </a:xfrm>
            </p:grpSpPr>
            <p:sp>
              <p:nvSpPr>
                <p:cNvPr id="5759" name="Google Shape;5759;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8"/>
              <p:cNvGrpSpPr/>
              <p:nvPr/>
            </p:nvGrpSpPr>
            <p:grpSpPr>
              <a:xfrm>
                <a:off x="4223721" y="3860404"/>
                <a:ext cx="37870" cy="32364"/>
                <a:chOff x="4223721" y="3860404"/>
                <a:chExt cx="37870" cy="32364"/>
              </a:xfrm>
            </p:grpSpPr>
            <p:sp>
              <p:nvSpPr>
                <p:cNvPr id="5762" name="Google Shape;5762;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8"/>
              <p:cNvGrpSpPr/>
              <p:nvPr/>
            </p:nvGrpSpPr>
            <p:grpSpPr>
              <a:xfrm>
                <a:off x="4104889" y="3699242"/>
                <a:ext cx="37776" cy="32357"/>
                <a:chOff x="4104889" y="3699242"/>
                <a:chExt cx="37776" cy="32357"/>
              </a:xfrm>
            </p:grpSpPr>
            <p:sp>
              <p:nvSpPr>
                <p:cNvPr id="5765" name="Google Shape;5765;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8"/>
              <p:cNvGrpSpPr/>
              <p:nvPr/>
            </p:nvGrpSpPr>
            <p:grpSpPr>
              <a:xfrm>
                <a:off x="4143608" y="3475121"/>
                <a:ext cx="37878" cy="32420"/>
                <a:chOff x="4143608" y="3475121"/>
                <a:chExt cx="37878" cy="32420"/>
              </a:xfrm>
            </p:grpSpPr>
            <p:sp>
              <p:nvSpPr>
                <p:cNvPr id="5768" name="Google Shape;5768;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8"/>
              <p:cNvGrpSpPr/>
              <p:nvPr/>
            </p:nvGrpSpPr>
            <p:grpSpPr>
              <a:xfrm>
                <a:off x="4217248" y="3570893"/>
                <a:ext cx="37776" cy="32364"/>
                <a:chOff x="4217248" y="3570893"/>
                <a:chExt cx="37776" cy="32364"/>
              </a:xfrm>
            </p:grpSpPr>
            <p:sp>
              <p:nvSpPr>
                <p:cNvPr id="5771" name="Google Shape;5771;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8"/>
              <p:cNvGrpSpPr/>
              <p:nvPr/>
            </p:nvGrpSpPr>
            <p:grpSpPr>
              <a:xfrm>
                <a:off x="4255307" y="3431612"/>
                <a:ext cx="37776" cy="32451"/>
                <a:chOff x="4255307" y="3431612"/>
                <a:chExt cx="37776" cy="32451"/>
              </a:xfrm>
            </p:grpSpPr>
            <p:sp>
              <p:nvSpPr>
                <p:cNvPr id="5774" name="Google Shape;5774;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8"/>
              <p:cNvGrpSpPr/>
              <p:nvPr/>
            </p:nvGrpSpPr>
            <p:grpSpPr>
              <a:xfrm>
                <a:off x="3853052" y="3577398"/>
                <a:ext cx="37776" cy="32420"/>
                <a:chOff x="3853052" y="3577398"/>
                <a:chExt cx="37776" cy="32420"/>
              </a:xfrm>
            </p:grpSpPr>
            <p:sp>
              <p:nvSpPr>
                <p:cNvPr id="5777" name="Google Shape;5777;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8"/>
              <p:cNvGrpSpPr/>
              <p:nvPr/>
            </p:nvGrpSpPr>
            <p:grpSpPr>
              <a:xfrm>
                <a:off x="4039908" y="3412107"/>
                <a:ext cx="37776" cy="32357"/>
                <a:chOff x="4039908" y="3412107"/>
                <a:chExt cx="37776" cy="32357"/>
              </a:xfrm>
            </p:grpSpPr>
            <p:sp>
              <p:nvSpPr>
                <p:cNvPr id="5780" name="Google Shape;5780;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8"/>
              <p:cNvGrpSpPr/>
              <p:nvPr/>
            </p:nvGrpSpPr>
            <p:grpSpPr>
              <a:xfrm>
                <a:off x="4017360" y="3342061"/>
                <a:ext cx="37870" cy="32380"/>
                <a:chOff x="4017360" y="3342061"/>
                <a:chExt cx="37870" cy="32380"/>
              </a:xfrm>
            </p:grpSpPr>
            <p:sp>
              <p:nvSpPr>
                <p:cNvPr id="5783" name="Google Shape;5783;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68"/>
              <p:cNvGrpSpPr/>
              <p:nvPr/>
            </p:nvGrpSpPr>
            <p:grpSpPr>
              <a:xfrm>
                <a:off x="3750870" y="3418650"/>
                <a:ext cx="37776" cy="32380"/>
                <a:chOff x="3750870" y="3418650"/>
                <a:chExt cx="37776" cy="32380"/>
              </a:xfrm>
            </p:grpSpPr>
            <p:sp>
              <p:nvSpPr>
                <p:cNvPr id="5788" name="Google Shape;5788;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8"/>
              <p:cNvGrpSpPr/>
              <p:nvPr/>
            </p:nvGrpSpPr>
            <p:grpSpPr>
              <a:xfrm>
                <a:off x="3632509" y="3274438"/>
                <a:ext cx="37783" cy="32357"/>
                <a:chOff x="3632509" y="3274438"/>
                <a:chExt cx="37783" cy="32357"/>
              </a:xfrm>
            </p:grpSpPr>
            <p:sp>
              <p:nvSpPr>
                <p:cNvPr id="5791" name="Google Shape;5791;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8"/>
              <p:cNvGrpSpPr/>
              <p:nvPr/>
            </p:nvGrpSpPr>
            <p:grpSpPr>
              <a:xfrm>
                <a:off x="3906424" y="3297561"/>
                <a:ext cx="37776" cy="32451"/>
                <a:chOff x="3906424" y="3297561"/>
                <a:chExt cx="37776" cy="32451"/>
              </a:xfrm>
            </p:grpSpPr>
            <p:sp>
              <p:nvSpPr>
                <p:cNvPr id="5794" name="Google Shape;5794;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8"/>
              <p:cNvGrpSpPr/>
              <p:nvPr/>
            </p:nvGrpSpPr>
            <p:grpSpPr>
              <a:xfrm>
                <a:off x="3866084" y="3412107"/>
                <a:ext cx="37776" cy="32357"/>
                <a:chOff x="3866084" y="3412107"/>
                <a:chExt cx="37776" cy="32357"/>
              </a:xfrm>
            </p:grpSpPr>
            <p:sp>
              <p:nvSpPr>
                <p:cNvPr id="5797" name="Google Shape;5797;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8"/>
              <p:cNvGrpSpPr/>
              <p:nvPr/>
            </p:nvGrpSpPr>
            <p:grpSpPr>
              <a:xfrm>
                <a:off x="4023919" y="3766409"/>
                <a:ext cx="37783" cy="32357"/>
                <a:chOff x="4023919" y="3766409"/>
                <a:chExt cx="37783" cy="32357"/>
              </a:xfrm>
            </p:grpSpPr>
            <p:sp>
              <p:nvSpPr>
                <p:cNvPr id="5800" name="Google Shape;5800;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8"/>
              <p:cNvGrpSpPr/>
              <p:nvPr/>
            </p:nvGrpSpPr>
            <p:grpSpPr>
              <a:xfrm>
                <a:off x="3973882" y="3779449"/>
                <a:ext cx="37776" cy="32357"/>
                <a:chOff x="3973882" y="3779449"/>
                <a:chExt cx="37776" cy="32357"/>
              </a:xfrm>
            </p:grpSpPr>
            <p:sp>
              <p:nvSpPr>
                <p:cNvPr id="5803" name="Google Shape;5803;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8"/>
              <p:cNvGrpSpPr/>
              <p:nvPr/>
            </p:nvGrpSpPr>
            <p:grpSpPr>
              <a:xfrm>
                <a:off x="4073398" y="3838028"/>
                <a:ext cx="37776" cy="32380"/>
                <a:chOff x="4073398" y="3838028"/>
                <a:chExt cx="37776" cy="32380"/>
              </a:xfrm>
            </p:grpSpPr>
            <p:sp>
              <p:nvSpPr>
                <p:cNvPr id="5806" name="Google Shape;5806;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68"/>
              <p:cNvGrpSpPr/>
              <p:nvPr/>
            </p:nvGrpSpPr>
            <p:grpSpPr>
              <a:xfrm>
                <a:off x="4342672" y="4144496"/>
                <a:ext cx="37752" cy="32364"/>
                <a:chOff x="4342672" y="4144496"/>
                <a:chExt cx="37752" cy="32364"/>
              </a:xfrm>
            </p:grpSpPr>
            <p:sp>
              <p:nvSpPr>
                <p:cNvPr id="5809" name="Google Shape;5809;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8"/>
              <p:cNvGrpSpPr/>
              <p:nvPr/>
            </p:nvGrpSpPr>
            <p:grpSpPr>
              <a:xfrm>
                <a:off x="4406386" y="4056872"/>
                <a:ext cx="37783" cy="32364"/>
                <a:chOff x="4406386" y="4056872"/>
                <a:chExt cx="37783" cy="32364"/>
              </a:xfrm>
            </p:grpSpPr>
            <p:sp>
              <p:nvSpPr>
                <p:cNvPr id="5812" name="Google Shape;5812;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8"/>
              <p:cNvGrpSpPr/>
              <p:nvPr/>
            </p:nvGrpSpPr>
            <p:grpSpPr>
              <a:xfrm>
                <a:off x="4284416" y="4245254"/>
                <a:ext cx="37783" cy="32357"/>
                <a:chOff x="4284416" y="4245254"/>
                <a:chExt cx="37783" cy="32357"/>
              </a:xfrm>
            </p:grpSpPr>
            <p:sp>
              <p:nvSpPr>
                <p:cNvPr id="5815" name="Google Shape;5815;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8"/>
              <p:cNvGrpSpPr/>
              <p:nvPr/>
            </p:nvGrpSpPr>
            <p:grpSpPr>
              <a:xfrm>
                <a:off x="4219057" y="4331258"/>
                <a:ext cx="37776" cy="32364"/>
                <a:chOff x="4219057" y="4331258"/>
                <a:chExt cx="37776" cy="32364"/>
              </a:xfrm>
            </p:grpSpPr>
            <p:sp>
              <p:nvSpPr>
                <p:cNvPr id="5818" name="Google Shape;5818;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8"/>
              <p:cNvGrpSpPr/>
              <p:nvPr/>
            </p:nvGrpSpPr>
            <p:grpSpPr>
              <a:xfrm>
                <a:off x="4204122" y="4141688"/>
                <a:ext cx="33497" cy="28699"/>
                <a:chOff x="4204122" y="4141688"/>
                <a:chExt cx="33497" cy="28699"/>
              </a:xfrm>
            </p:grpSpPr>
            <p:sp>
              <p:nvSpPr>
                <p:cNvPr id="5821" name="Google Shape;5821;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8"/>
              <p:cNvGrpSpPr/>
              <p:nvPr/>
            </p:nvGrpSpPr>
            <p:grpSpPr>
              <a:xfrm>
                <a:off x="4301546" y="4003869"/>
                <a:ext cx="38916" cy="33324"/>
                <a:chOff x="4301546" y="4003869"/>
                <a:chExt cx="38916" cy="33324"/>
              </a:xfrm>
            </p:grpSpPr>
            <p:sp>
              <p:nvSpPr>
                <p:cNvPr id="5824" name="Google Shape;5824;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8"/>
              <p:cNvGrpSpPr/>
              <p:nvPr/>
            </p:nvGrpSpPr>
            <p:grpSpPr>
              <a:xfrm>
                <a:off x="4210681" y="3924669"/>
                <a:ext cx="36549" cy="31366"/>
                <a:chOff x="4210681" y="3924669"/>
                <a:chExt cx="36549" cy="31366"/>
              </a:xfrm>
            </p:grpSpPr>
            <p:sp>
              <p:nvSpPr>
                <p:cNvPr id="5827" name="Google Shape;5827;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8"/>
              <p:cNvGrpSpPr/>
              <p:nvPr/>
            </p:nvGrpSpPr>
            <p:grpSpPr>
              <a:xfrm>
                <a:off x="3987771" y="3628874"/>
                <a:ext cx="31499" cy="26993"/>
                <a:chOff x="3987771" y="3628874"/>
                <a:chExt cx="31499" cy="26993"/>
              </a:xfrm>
            </p:grpSpPr>
            <p:sp>
              <p:nvSpPr>
                <p:cNvPr id="5830" name="Google Shape;5830;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8"/>
              <p:cNvGrpSpPr/>
              <p:nvPr/>
            </p:nvGrpSpPr>
            <p:grpSpPr>
              <a:xfrm>
                <a:off x="4087382" y="3775674"/>
                <a:ext cx="31405" cy="26898"/>
                <a:chOff x="4087382" y="3775674"/>
                <a:chExt cx="31405" cy="26898"/>
              </a:xfrm>
            </p:grpSpPr>
            <p:sp>
              <p:nvSpPr>
                <p:cNvPr id="5833" name="Google Shape;5833;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8"/>
              <p:cNvGrpSpPr/>
              <p:nvPr/>
            </p:nvGrpSpPr>
            <p:grpSpPr>
              <a:xfrm>
                <a:off x="4118873" y="3856637"/>
                <a:ext cx="31405" cy="26906"/>
                <a:chOff x="4118873" y="3856637"/>
                <a:chExt cx="31405" cy="26906"/>
              </a:xfrm>
            </p:grpSpPr>
            <p:sp>
              <p:nvSpPr>
                <p:cNvPr id="5836" name="Google Shape;5836;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8"/>
              <p:cNvGrpSpPr/>
              <p:nvPr/>
            </p:nvGrpSpPr>
            <p:grpSpPr>
              <a:xfrm>
                <a:off x="4168541" y="3639523"/>
                <a:ext cx="31499" cy="26906"/>
                <a:chOff x="4168541" y="3639523"/>
                <a:chExt cx="31499" cy="26906"/>
              </a:xfrm>
            </p:grpSpPr>
            <p:sp>
              <p:nvSpPr>
                <p:cNvPr id="5839" name="Google Shape;5839;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8"/>
              <p:cNvGrpSpPr/>
              <p:nvPr/>
            </p:nvGrpSpPr>
            <p:grpSpPr>
              <a:xfrm>
                <a:off x="3965789" y="3393545"/>
                <a:ext cx="31405" cy="26945"/>
                <a:chOff x="3965789" y="3393545"/>
                <a:chExt cx="31405" cy="26945"/>
              </a:xfrm>
            </p:grpSpPr>
            <p:sp>
              <p:nvSpPr>
                <p:cNvPr id="5842" name="Google Shape;5842;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8"/>
              <p:cNvGrpSpPr/>
              <p:nvPr/>
            </p:nvGrpSpPr>
            <p:grpSpPr>
              <a:xfrm>
                <a:off x="3925166" y="3491008"/>
                <a:ext cx="31405" cy="27001"/>
                <a:chOff x="3925166" y="3491008"/>
                <a:chExt cx="31405" cy="27001"/>
              </a:xfrm>
            </p:grpSpPr>
            <p:sp>
              <p:nvSpPr>
                <p:cNvPr id="5845" name="Google Shape;5845;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8"/>
              <p:cNvGrpSpPr/>
              <p:nvPr/>
            </p:nvGrpSpPr>
            <p:grpSpPr>
              <a:xfrm>
                <a:off x="3682845" y="3340976"/>
                <a:ext cx="31397" cy="26898"/>
                <a:chOff x="3682845" y="3340976"/>
                <a:chExt cx="31397" cy="26898"/>
              </a:xfrm>
            </p:grpSpPr>
            <p:sp>
              <p:nvSpPr>
                <p:cNvPr id="5848" name="Google Shape;5848;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8"/>
              <p:cNvGrpSpPr/>
              <p:nvPr/>
            </p:nvGrpSpPr>
            <p:grpSpPr>
              <a:xfrm>
                <a:off x="3795393" y="3353725"/>
                <a:ext cx="31499" cy="26993"/>
                <a:chOff x="3795393" y="3353725"/>
                <a:chExt cx="31499" cy="26993"/>
              </a:xfrm>
            </p:grpSpPr>
            <p:sp>
              <p:nvSpPr>
                <p:cNvPr id="5851" name="Google Shape;5851;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8"/>
              <p:cNvGrpSpPr/>
              <p:nvPr/>
            </p:nvGrpSpPr>
            <p:grpSpPr>
              <a:xfrm>
                <a:off x="4176909" y="4363221"/>
                <a:ext cx="38924" cy="33316"/>
                <a:chOff x="4176909" y="4363221"/>
                <a:chExt cx="38924" cy="33316"/>
              </a:xfrm>
            </p:grpSpPr>
            <p:sp>
              <p:nvSpPr>
                <p:cNvPr id="5854" name="Google Shape;5854;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68"/>
              <p:cNvGrpSpPr/>
              <p:nvPr/>
            </p:nvGrpSpPr>
            <p:grpSpPr>
              <a:xfrm>
                <a:off x="4226191" y="4007660"/>
                <a:ext cx="33560" cy="28770"/>
                <a:chOff x="4226191" y="4007660"/>
                <a:chExt cx="33560" cy="28770"/>
              </a:xfrm>
            </p:grpSpPr>
            <p:sp>
              <p:nvSpPr>
                <p:cNvPr id="5857" name="Google Shape;5857;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68"/>
              <p:cNvGrpSpPr/>
              <p:nvPr/>
            </p:nvGrpSpPr>
            <p:grpSpPr>
              <a:xfrm>
                <a:off x="3597785" y="3377045"/>
                <a:ext cx="33591" cy="28699"/>
                <a:chOff x="3597785" y="3377045"/>
                <a:chExt cx="33591" cy="28699"/>
              </a:xfrm>
            </p:grpSpPr>
            <p:sp>
              <p:nvSpPr>
                <p:cNvPr id="5860" name="Google Shape;5860;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8"/>
              <p:cNvGrpSpPr/>
              <p:nvPr/>
            </p:nvGrpSpPr>
            <p:grpSpPr>
              <a:xfrm>
                <a:off x="3887870" y="3669796"/>
                <a:ext cx="33591" cy="28692"/>
                <a:chOff x="3887870" y="3669796"/>
                <a:chExt cx="33591" cy="28692"/>
              </a:xfrm>
            </p:grpSpPr>
            <p:sp>
              <p:nvSpPr>
                <p:cNvPr id="5863" name="Google Shape;5863;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8"/>
              <p:cNvGrpSpPr/>
              <p:nvPr/>
            </p:nvGrpSpPr>
            <p:grpSpPr>
              <a:xfrm>
                <a:off x="3818320" y="3481625"/>
                <a:ext cx="33497" cy="28770"/>
                <a:chOff x="3818320" y="3481625"/>
                <a:chExt cx="33497" cy="28770"/>
              </a:xfrm>
            </p:grpSpPr>
            <p:sp>
              <p:nvSpPr>
                <p:cNvPr id="5866" name="Google Shape;5866;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8"/>
              <p:cNvGrpSpPr/>
              <p:nvPr/>
            </p:nvGrpSpPr>
            <p:grpSpPr>
              <a:xfrm>
                <a:off x="4278139" y="4120948"/>
                <a:ext cx="37492" cy="32129"/>
                <a:chOff x="4278139" y="4120948"/>
                <a:chExt cx="37492" cy="32129"/>
              </a:xfrm>
            </p:grpSpPr>
            <p:sp>
              <p:nvSpPr>
                <p:cNvPr id="5869" name="Google Shape;5869;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68"/>
              <p:cNvGrpSpPr/>
              <p:nvPr/>
            </p:nvGrpSpPr>
            <p:grpSpPr>
              <a:xfrm>
                <a:off x="4419898" y="3977388"/>
                <a:ext cx="33497" cy="28692"/>
                <a:chOff x="4419898" y="3977388"/>
                <a:chExt cx="33497" cy="28692"/>
              </a:xfrm>
            </p:grpSpPr>
            <p:sp>
              <p:nvSpPr>
                <p:cNvPr id="5872" name="Google Shape;5872;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8"/>
              <p:cNvGrpSpPr/>
              <p:nvPr/>
            </p:nvGrpSpPr>
            <p:grpSpPr>
              <a:xfrm>
                <a:off x="4158930" y="4034684"/>
                <a:ext cx="33497" cy="28762"/>
                <a:chOff x="4158930" y="4034684"/>
                <a:chExt cx="33497" cy="28762"/>
              </a:xfrm>
            </p:grpSpPr>
            <p:sp>
              <p:nvSpPr>
                <p:cNvPr id="5875" name="Google Shape;5875;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8"/>
              <p:cNvGrpSpPr/>
              <p:nvPr/>
            </p:nvGrpSpPr>
            <p:grpSpPr>
              <a:xfrm>
                <a:off x="4134949" y="3957049"/>
                <a:ext cx="33497" cy="28770"/>
                <a:chOff x="4134949" y="3957049"/>
                <a:chExt cx="33497" cy="28770"/>
              </a:xfrm>
            </p:grpSpPr>
            <p:sp>
              <p:nvSpPr>
                <p:cNvPr id="5878" name="Google Shape;5878;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8"/>
              <p:cNvGrpSpPr/>
              <p:nvPr/>
            </p:nvGrpSpPr>
            <p:grpSpPr>
              <a:xfrm>
                <a:off x="4193653" y="4184403"/>
                <a:ext cx="43580" cy="37264"/>
                <a:chOff x="4193653" y="4184403"/>
                <a:chExt cx="43580" cy="37264"/>
              </a:xfrm>
            </p:grpSpPr>
            <p:sp>
              <p:nvSpPr>
                <p:cNvPr id="5881" name="Google Shape;5881;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68"/>
              <p:cNvGrpSpPr/>
              <p:nvPr/>
            </p:nvGrpSpPr>
            <p:grpSpPr>
              <a:xfrm>
                <a:off x="4343600" y="3943844"/>
                <a:ext cx="43580" cy="37312"/>
                <a:chOff x="4343600" y="3943844"/>
                <a:chExt cx="43580" cy="37312"/>
              </a:xfrm>
            </p:grpSpPr>
            <p:sp>
              <p:nvSpPr>
                <p:cNvPr id="5884" name="Google Shape;5884;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8"/>
              <p:cNvGrpSpPr/>
              <p:nvPr/>
            </p:nvGrpSpPr>
            <p:grpSpPr>
              <a:xfrm>
                <a:off x="4172339" y="3381693"/>
                <a:ext cx="31499" cy="27001"/>
                <a:chOff x="4172339" y="3381693"/>
                <a:chExt cx="31499" cy="27001"/>
              </a:xfrm>
            </p:grpSpPr>
            <p:sp>
              <p:nvSpPr>
                <p:cNvPr id="5887" name="Google Shape;5887;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2" name="Shape 5892"/>
        <p:cNvGrpSpPr/>
        <p:nvPr/>
      </p:nvGrpSpPr>
      <p:grpSpPr>
        <a:xfrm>
          <a:off x="0" y="0"/>
          <a:ext cx="0" cy="0"/>
          <a:chOff x="0" y="0"/>
          <a:chExt cx="0" cy="0"/>
        </a:xfrm>
      </p:grpSpPr>
      <p:grpSp>
        <p:nvGrpSpPr>
          <p:cNvPr id="5893" name="Google Shape;5893;p69"/>
          <p:cNvGrpSpPr/>
          <p:nvPr/>
        </p:nvGrpSpPr>
        <p:grpSpPr>
          <a:xfrm>
            <a:off x="729274" y="1175734"/>
            <a:ext cx="2507799" cy="206239"/>
            <a:chOff x="106648" y="895722"/>
            <a:chExt cx="4481413" cy="374300"/>
          </a:xfrm>
        </p:grpSpPr>
        <p:grpSp>
          <p:nvGrpSpPr>
            <p:cNvPr id="5894" name="Google Shape;5894;p69"/>
            <p:cNvGrpSpPr/>
            <p:nvPr/>
          </p:nvGrpSpPr>
          <p:grpSpPr>
            <a:xfrm>
              <a:off x="2233276" y="895722"/>
              <a:ext cx="1082667" cy="223591"/>
              <a:chOff x="4808316" y="2800065"/>
              <a:chExt cx="1999386" cy="412910"/>
            </a:xfrm>
          </p:grpSpPr>
          <p:sp>
            <p:nvSpPr>
              <p:cNvPr id="5895" name="Google Shape;5895;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6" name="Google Shape;5896;p69"/>
              <p:cNvGrpSpPr/>
              <p:nvPr/>
            </p:nvGrpSpPr>
            <p:grpSpPr>
              <a:xfrm>
                <a:off x="4808316" y="2800065"/>
                <a:ext cx="92400" cy="411825"/>
                <a:chOff x="845575" y="2563700"/>
                <a:chExt cx="92400" cy="411825"/>
              </a:xfrm>
            </p:grpSpPr>
            <p:cxnSp>
              <p:nvCxnSpPr>
                <p:cNvPr id="5897" name="Google Shape;5897;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98" name="Google Shape;5898;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9" name="Google Shape;5899;p69"/>
            <p:cNvGrpSpPr/>
            <p:nvPr/>
          </p:nvGrpSpPr>
          <p:grpSpPr>
            <a:xfrm>
              <a:off x="106648" y="895722"/>
              <a:ext cx="1088401" cy="223591"/>
              <a:chOff x="881025" y="2800065"/>
              <a:chExt cx="2009975" cy="412910"/>
            </a:xfrm>
          </p:grpSpPr>
          <p:sp>
            <p:nvSpPr>
              <p:cNvPr id="5900" name="Google Shape;5900;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69"/>
              <p:cNvGrpSpPr/>
              <p:nvPr/>
            </p:nvGrpSpPr>
            <p:grpSpPr>
              <a:xfrm>
                <a:off x="881025" y="2800065"/>
                <a:ext cx="92400" cy="411825"/>
                <a:chOff x="845575" y="2563700"/>
                <a:chExt cx="92400" cy="411825"/>
              </a:xfrm>
            </p:grpSpPr>
            <p:cxnSp>
              <p:nvCxnSpPr>
                <p:cNvPr id="5902" name="Google Shape;5902;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03" name="Google Shape;5903;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4" name="Google Shape;5904;p69"/>
            <p:cNvGrpSpPr/>
            <p:nvPr/>
          </p:nvGrpSpPr>
          <p:grpSpPr>
            <a:xfrm>
              <a:off x="1172346" y="1047018"/>
              <a:ext cx="1083151" cy="223003"/>
              <a:chOff x="2849073" y="3079467"/>
              <a:chExt cx="2000279" cy="411825"/>
            </a:xfrm>
          </p:grpSpPr>
          <p:sp>
            <p:nvSpPr>
              <p:cNvPr id="5905" name="Google Shape;5905;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69"/>
              <p:cNvGrpSpPr/>
              <p:nvPr/>
            </p:nvGrpSpPr>
            <p:grpSpPr>
              <a:xfrm rot="10800000">
                <a:off x="2849073" y="3079467"/>
                <a:ext cx="92400" cy="411825"/>
                <a:chOff x="2070100" y="2563700"/>
                <a:chExt cx="92400" cy="411825"/>
              </a:xfrm>
            </p:grpSpPr>
            <p:cxnSp>
              <p:nvCxnSpPr>
                <p:cNvPr id="5907" name="Google Shape;5907;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08" name="Google Shape;5908;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9" name="Google Shape;5909;p69"/>
            <p:cNvGrpSpPr/>
            <p:nvPr/>
          </p:nvGrpSpPr>
          <p:grpSpPr>
            <a:xfrm>
              <a:off x="3290132" y="1047018"/>
              <a:ext cx="1297929" cy="223003"/>
              <a:chOff x="6760035" y="3079467"/>
              <a:chExt cx="2396914" cy="411825"/>
            </a:xfrm>
          </p:grpSpPr>
          <p:sp>
            <p:nvSpPr>
              <p:cNvPr id="5910" name="Google Shape;5910;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69"/>
              <p:cNvGrpSpPr/>
              <p:nvPr/>
            </p:nvGrpSpPr>
            <p:grpSpPr>
              <a:xfrm rot="10800000">
                <a:off x="6760035" y="3079467"/>
                <a:ext cx="92400" cy="411825"/>
                <a:chOff x="2070100" y="2563700"/>
                <a:chExt cx="92400" cy="411825"/>
              </a:xfrm>
            </p:grpSpPr>
            <p:cxnSp>
              <p:nvCxnSpPr>
                <p:cNvPr id="5912" name="Google Shape;5912;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13" name="Google Shape;5913;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4" name="Google Shape;5914;p69"/>
          <p:cNvGrpSpPr/>
          <p:nvPr/>
        </p:nvGrpSpPr>
        <p:grpSpPr>
          <a:xfrm>
            <a:off x="2147036" y="3575105"/>
            <a:ext cx="1086701" cy="799429"/>
            <a:chOff x="2183288" y="3555572"/>
            <a:chExt cx="1136241" cy="835873"/>
          </a:xfrm>
        </p:grpSpPr>
        <p:sp>
          <p:nvSpPr>
            <p:cNvPr id="5915" name="Google Shape;5915;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6" name="Google Shape;5916;p69"/>
            <p:cNvGrpSpPr/>
            <p:nvPr/>
          </p:nvGrpSpPr>
          <p:grpSpPr>
            <a:xfrm>
              <a:off x="2205895" y="3637269"/>
              <a:ext cx="1089848" cy="724993"/>
              <a:chOff x="2205895" y="3637269"/>
              <a:chExt cx="1089848" cy="724993"/>
            </a:xfrm>
          </p:grpSpPr>
          <p:sp>
            <p:nvSpPr>
              <p:cNvPr id="5917" name="Google Shape;5917;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4" name="Google Shape;5924;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25" name="Google Shape;5925;p69"/>
            <p:cNvGrpSpPr/>
            <p:nvPr/>
          </p:nvGrpSpPr>
          <p:grpSpPr>
            <a:xfrm>
              <a:off x="3173850" y="3779426"/>
              <a:ext cx="145679" cy="70048"/>
              <a:chOff x="3173850" y="3779426"/>
              <a:chExt cx="145679" cy="70048"/>
            </a:xfrm>
          </p:grpSpPr>
          <p:cxnSp>
            <p:nvCxnSpPr>
              <p:cNvPr id="5926" name="Google Shape;5926;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927" name="Google Shape;5927;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9"/>
            <p:cNvGrpSpPr/>
            <p:nvPr/>
          </p:nvGrpSpPr>
          <p:grpSpPr>
            <a:xfrm>
              <a:off x="2183288" y="4139483"/>
              <a:ext cx="145133" cy="70048"/>
              <a:chOff x="2183288" y="4139483"/>
              <a:chExt cx="145133" cy="70048"/>
            </a:xfrm>
          </p:grpSpPr>
          <p:cxnSp>
            <p:nvCxnSpPr>
              <p:cNvPr id="5929" name="Google Shape;5929;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930" name="Google Shape;5930;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1" name="Google Shape;5931;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2" name="Google Shape;5932;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33" name="Google Shape;5933;p69"/>
            <p:cNvGrpSpPr/>
            <p:nvPr/>
          </p:nvGrpSpPr>
          <p:grpSpPr>
            <a:xfrm>
              <a:off x="2943836" y="4268886"/>
              <a:ext cx="60717" cy="122559"/>
              <a:chOff x="2943836" y="4268886"/>
              <a:chExt cx="60717" cy="122559"/>
            </a:xfrm>
          </p:grpSpPr>
          <p:sp>
            <p:nvSpPr>
              <p:cNvPr id="5934" name="Google Shape;5934;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936" name="Google Shape;5936;p69"/>
          <p:cNvGrpSpPr/>
          <p:nvPr/>
        </p:nvGrpSpPr>
        <p:grpSpPr>
          <a:xfrm>
            <a:off x="3409981" y="1496104"/>
            <a:ext cx="1675870" cy="758251"/>
            <a:chOff x="3530532" y="1496185"/>
            <a:chExt cx="1562000" cy="706730"/>
          </a:xfrm>
        </p:grpSpPr>
        <p:cxnSp>
          <p:nvCxnSpPr>
            <p:cNvPr id="5937" name="Google Shape;5937;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938" name="Google Shape;5938;p69"/>
            <p:cNvGrpSpPr/>
            <p:nvPr/>
          </p:nvGrpSpPr>
          <p:grpSpPr>
            <a:xfrm>
              <a:off x="3530532" y="1496185"/>
              <a:ext cx="323430" cy="463587"/>
              <a:chOff x="3530532" y="1496185"/>
              <a:chExt cx="323430" cy="463587"/>
            </a:xfrm>
          </p:grpSpPr>
          <p:grpSp>
            <p:nvGrpSpPr>
              <p:cNvPr id="5939" name="Google Shape;5939;p69"/>
              <p:cNvGrpSpPr/>
              <p:nvPr/>
            </p:nvGrpSpPr>
            <p:grpSpPr>
              <a:xfrm>
                <a:off x="3567462" y="1496185"/>
                <a:ext cx="286500" cy="361376"/>
                <a:chOff x="3567462" y="1496185"/>
                <a:chExt cx="286500" cy="361376"/>
              </a:xfrm>
            </p:grpSpPr>
            <p:cxnSp>
              <p:nvCxnSpPr>
                <p:cNvPr id="5940" name="Google Shape;5940;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41" name="Google Shape;5941;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2" name="Google Shape;5942;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9"/>
            <p:cNvGrpSpPr/>
            <p:nvPr/>
          </p:nvGrpSpPr>
          <p:grpSpPr>
            <a:xfrm>
              <a:off x="3891569" y="1779209"/>
              <a:ext cx="323945" cy="423706"/>
              <a:chOff x="3891569" y="1779209"/>
              <a:chExt cx="323945" cy="423706"/>
            </a:xfrm>
          </p:grpSpPr>
          <p:grpSp>
            <p:nvGrpSpPr>
              <p:cNvPr id="5944" name="Google Shape;5944;p69"/>
              <p:cNvGrpSpPr/>
              <p:nvPr/>
            </p:nvGrpSpPr>
            <p:grpSpPr>
              <a:xfrm>
                <a:off x="3929014" y="1881638"/>
                <a:ext cx="286500" cy="321278"/>
                <a:chOff x="3929014" y="1881638"/>
                <a:chExt cx="286500" cy="321278"/>
              </a:xfrm>
            </p:grpSpPr>
            <p:cxnSp>
              <p:nvCxnSpPr>
                <p:cNvPr id="5945" name="Google Shape;5945;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946" name="Google Shape;5946;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9"/>
            <p:cNvGrpSpPr/>
            <p:nvPr/>
          </p:nvGrpSpPr>
          <p:grpSpPr>
            <a:xfrm>
              <a:off x="4252606" y="1496185"/>
              <a:ext cx="324721" cy="463587"/>
              <a:chOff x="4252606" y="1496185"/>
              <a:chExt cx="324721" cy="463587"/>
            </a:xfrm>
          </p:grpSpPr>
          <p:grpSp>
            <p:nvGrpSpPr>
              <p:cNvPr id="5949" name="Google Shape;5949;p69"/>
              <p:cNvGrpSpPr/>
              <p:nvPr/>
            </p:nvGrpSpPr>
            <p:grpSpPr>
              <a:xfrm>
                <a:off x="4290828" y="1496185"/>
                <a:ext cx="286500" cy="361376"/>
                <a:chOff x="4290828" y="1496185"/>
                <a:chExt cx="286500" cy="361376"/>
              </a:xfrm>
            </p:grpSpPr>
            <p:cxnSp>
              <p:nvCxnSpPr>
                <p:cNvPr id="5950" name="Google Shape;5950;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51" name="Google Shape;5951;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9"/>
            <p:cNvGrpSpPr/>
            <p:nvPr/>
          </p:nvGrpSpPr>
          <p:grpSpPr>
            <a:xfrm>
              <a:off x="4613643" y="1763716"/>
              <a:ext cx="325308" cy="439200"/>
              <a:chOff x="4613643" y="1763716"/>
              <a:chExt cx="325308" cy="439200"/>
            </a:xfrm>
          </p:grpSpPr>
          <p:grpSp>
            <p:nvGrpSpPr>
              <p:cNvPr id="5954" name="Google Shape;5954;p69"/>
              <p:cNvGrpSpPr/>
              <p:nvPr/>
            </p:nvGrpSpPr>
            <p:grpSpPr>
              <a:xfrm>
                <a:off x="4652451" y="1879538"/>
                <a:ext cx="286500" cy="323378"/>
                <a:chOff x="4652451" y="1879538"/>
                <a:chExt cx="286500" cy="323378"/>
              </a:xfrm>
            </p:grpSpPr>
            <p:cxnSp>
              <p:nvCxnSpPr>
                <p:cNvPr id="5955" name="Google Shape;5955;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956" name="Google Shape;5956;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7" name="Google Shape;5957;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8" name="Google Shape;5958;p69"/>
          <p:cNvGrpSpPr/>
          <p:nvPr/>
        </p:nvGrpSpPr>
        <p:grpSpPr>
          <a:xfrm>
            <a:off x="3421841" y="2349730"/>
            <a:ext cx="1652173" cy="391517"/>
            <a:chOff x="3512551" y="2358270"/>
            <a:chExt cx="1597383" cy="378533"/>
          </a:xfrm>
        </p:grpSpPr>
        <p:cxnSp>
          <p:nvCxnSpPr>
            <p:cNvPr id="5959" name="Google Shape;5959;p69"/>
            <p:cNvCxnSpPr>
              <a:stCxn id="5960" idx="6"/>
              <a:endCxn id="59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962" name="Google Shape;5962;p69"/>
            <p:cNvGrpSpPr/>
            <p:nvPr/>
          </p:nvGrpSpPr>
          <p:grpSpPr>
            <a:xfrm>
              <a:off x="3512551" y="2358270"/>
              <a:ext cx="225647" cy="307714"/>
              <a:chOff x="2182679" y="2004714"/>
              <a:chExt cx="792300" cy="1080458"/>
            </a:xfrm>
          </p:grpSpPr>
          <p:cxnSp>
            <p:nvCxnSpPr>
              <p:cNvPr id="5963" name="Google Shape;5963;p69"/>
              <p:cNvCxnSpPr>
                <a:stCxn id="59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60" name="Google Shape;5960;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69"/>
            <p:cNvGrpSpPr/>
            <p:nvPr/>
          </p:nvGrpSpPr>
          <p:grpSpPr>
            <a:xfrm>
              <a:off x="3969644" y="2440153"/>
              <a:ext cx="225853" cy="296651"/>
              <a:chOff x="3775710" y="1729289"/>
              <a:chExt cx="136500" cy="179289"/>
            </a:xfrm>
          </p:grpSpPr>
          <p:cxnSp>
            <p:nvCxnSpPr>
              <p:cNvPr id="5966" name="Google Shape;5966;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967" name="Google Shape;5967;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9"/>
            <p:cNvGrpSpPr/>
            <p:nvPr/>
          </p:nvGrpSpPr>
          <p:grpSpPr>
            <a:xfrm>
              <a:off x="4427051" y="2358270"/>
              <a:ext cx="225647" cy="307714"/>
              <a:chOff x="5393704" y="2004714"/>
              <a:chExt cx="792300" cy="1080458"/>
            </a:xfrm>
          </p:grpSpPr>
          <p:cxnSp>
            <p:nvCxnSpPr>
              <p:cNvPr id="5970" name="Google Shape;5970;p69"/>
              <p:cNvCxnSpPr>
                <a:stCxn id="59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72" name="Google Shape;5972;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9"/>
            <p:cNvGrpSpPr/>
            <p:nvPr/>
          </p:nvGrpSpPr>
          <p:grpSpPr>
            <a:xfrm>
              <a:off x="4884287" y="2440252"/>
              <a:ext cx="225647" cy="296532"/>
              <a:chOff x="6999166" y="2292572"/>
              <a:chExt cx="792300" cy="1041192"/>
            </a:xfrm>
          </p:grpSpPr>
          <p:cxnSp>
            <p:nvCxnSpPr>
              <p:cNvPr id="5974" name="Google Shape;5974;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961" name="Google Shape;5961;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69"/>
          <p:cNvGrpSpPr/>
          <p:nvPr/>
        </p:nvGrpSpPr>
        <p:grpSpPr>
          <a:xfrm>
            <a:off x="6842649" y="1185930"/>
            <a:ext cx="1581844" cy="732818"/>
            <a:chOff x="634175" y="2986275"/>
            <a:chExt cx="3147949" cy="1458344"/>
          </a:xfrm>
        </p:grpSpPr>
        <p:cxnSp>
          <p:nvCxnSpPr>
            <p:cNvPr id="5977" name="Google Shape;5977;p69"/>
            <p:cNvCxnSpPr>
              <a:stCxn id="5978" idx="4"/>
              <a:endCxn id="59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980" name="Google Shape;5980;p69"/>
            <p:cNvCxnSpPr>
              <a:stCxn id="5979" idx="0"/>
              <a:endCxn id="59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982" name="Google Shape;5982;p69"/>
            <p:cNvCxnSpPr>
              <a:stCxn id="5981" idx="4"/>
              <a:endCxn id="59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984" name="Google Shape;5984;p69"/>
            <p:cNvCxnSpPr>
              <a:stCxn id="5983" idx="0"/>
              <a:endCxn id="59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985" name="Google Shape;5985;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81" name="Google Shape;5981;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78" name="Google Shape;5978;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83" name="Google Shape;5983;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79" name="Google Shape;5979;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986" name="Google Shape;5986;p69"/>
          <p:cNvGrpSpPr/>
          <p:nvPr/>
        </p:nvGrpSpPr>
        <p:grpSpPr>
          <a:xfrm>
            <a:off x="3410364" y="2880240"/>
            <a:ext cx="1675128" cy="313674"/>
            <a:chOff x="998425" y="1182125"/>
            <a:chExt cx="1065400" cy="199500"/>
          </a:xfrm>
        </p:grpSpPr>
        <p:sp>
          <p:nvSpPr>
            <p:cNvPr id="5987" name="Google Shape;5987;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69"/>
          <p:cNvGrpSpPr/>
          <p:nvPr/>
        </p:nvGrpSpPr>
        <p:grpSpPr>
          <a:xfrm>
            <a:off x="3410363" y="3836206"/>
            <a:ext cx="1675129" cy="525345"/>
            <a:chOff x="5194708" y="3484366"/>
            <a:chExt cx="3148148" cy="987304"/>
          </a:xfrm>
        </p:grpSpPr>
        <p:grpSp>
          <p:nvGrpSpPr>
            <p:cNvPr id="5993" name="Google Shape;5993;p69"/>
            <p:cNvGrpSpPr/>
            <p:nvPr/>
          </p:nvGrpSpPr>
          <p:grpSpPr>
            <a:xfrm>
              <a:off x="7531521" y="3484366"/>
              <a:ext cx="811335" cy="987304"/>
              <a:chOff x="3379425" y="1617275"/>
              <a:chExt cx="1090650" cy="1327200"/>
            </a:xfrm>
          </p:grpSpPr>
          <p:sp>
            <p:nvSpPr>
              <p:cNvPr id="5994" name="Google Shape;5994;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9"/>
            <p:cNvGrpSpPr/>
            <p:nvPr/>
          </p:nvGrpSpPr>
          <p:grpSpPr>
            <a:xfrm>
              <a:off x="6752546" y="3484366"/>
              <a:ext cx="811428" cy="987304"/>
              <a:chOff x="2332275" y="1617275"/>
              <a:chExt cx="1090775" cy="1327200"/>
            </a:xfrm>
          </p:grpSpPr>
          <p:sp>
            <p:nvSpPr>
              <p:cNvPr id="5998" name="Google Shape;5998;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9"/>
            <p:cNvGrpSpPr/>
            <p:nvPr/>
          </p:nvGrpSpPr>
          <p:grpSpPr>
            <a:xfrm>
              <a:off x="5973664" y="3484366"/>
              <a:ext cx="811335" cy="987304"/>
              <a:chOff x="1285250" y="1617275"/>
              <a:chExt cx="1090650" cy="1327200"/>
            </a:xfrm>
          </p:grpSpPr>
          <p:sp>
            <p:nvSpPr>
              <p:cNvPr id="6002" name="Google Shape;6002;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9"/>
            <p:cNvGrpSpPr/>
            <p:nvPr/>
          </p:nvGrpSpPr>
          <p:grpSpPr>
            <a:xfrm>
              <a:off x="5194708" y="3484366"/>
              <a:ext cx="811409" cy="987304"/>
              <a:chOff x="238125" y="1617275"/>
              <a:chExt cx="1090750" cy="1327200"/>
            </a:xfrm>
          </p:grpSpPr>
          <p:sp>
            <p:nvSpPr>
              <p:cNvPr id="6006" name="Google Shape;6006;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9" name="Google Shape;6009;p69"/>
          <p:cNvGrpSpPr/>
          <p:nvPr/>
        </p:nvGrpSpPr>
        <p:grpSpPr>
          <a:xfrm>
            <a:off x="6844048" y="2482095"/>
            <a:ext cx="1579046" cy="522230"/>
            <a:chOff x="6853641" y="2534077"/>
            <a:chExt cx="1515545" cy="501229"/>
          </a:xfrm>
        </p:grpSpPr>
        <p:grpSp>
          <p:nvGrpSpPr>
            <p:cNvPr id="6010" name="Google Shape;6010;p69"/>
            <p:cNvGrpSpPr/>
            <p:nvPr/>
          </p:nvGrpSpPr>
          <p:grpSpPr>
            <a:xfrm>
              <a:off x="6853641" y="2618923"/>
              <a:ext cx="1515545" cy="324556"/>
              <a:chOff x="6853641" y="2618923"/>
              <a:chExt cx="1515545" cy="324556"/>
            </a:xfrm>
          </p:grpSpPr>
          <p:sp>
            <p:nvSpPr>
              <p:cNvPr id="6011" name="Google Shape;6011;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9"/>
          <p:cNvGrpSpPr/>
          <p:nvPr/>
        </p:nvGrpSpPr>
        <p:grpSpPr>
          <a:xfrm>
            <a:off x="3438940" y="3357136"/>
            <a:ext cx="1617976" cy="346616"/>
            <a:chOff x="1808063" y="4294338"/>
            <a:chExt cx="3370782" cy="721817"/>
          </a:xfrm>
        </p:grpSpPr>
        <p:sp>
          <p:nvSpPr>
            <p:cNvPr id="6022" name="Google Shape;6022;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69"/>
          <p:cNvGrpSpPr/>
          <p:nvPr/>
        </p:nvGrpSpPr>
        <p:grpSpPr>
          <a:xfrm>
            <a:off x="5264936" y="4023886"/>
            <a:ext cx="1417067" cy="350605"/>
            <a:chOff x="4234950" y="2101012"/>
            <a:chExt cx="4219974" cy="1044090"/>
          </a:xfrm>
        </p:grpSpPr>
        <p:sp>
          <p:nvSpPr>
            <p:cNvPr id="6033" name="Google Shape;6033;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9"/>
          <p:cNvGrpSpPr/>
          <p:nvPr/>
        </p:nvGrpSpPr>
        <p:grpSpPr>
          <a:xfrm>
            <a:off x="6840408" y="2014643"/>
            <a:ext cx="1586327" cy="371557"/>
            <a:chOff x="1247650" y="2075423"/>
            <a:chExt cx="6648477" cy="1557238"/>
          </a:xfrm>
        </p:grpSpPr>
        <p:sp>
          <p:nvSpPr>
            <p:cNvPr id="6050" name="Google Shape;6050;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9"/>
          <p:cNvGrpSpPr/>
          <p:nvPr/>
        </p:nvGrpSpPr>
        <p:grpSpPr>
          <a:xfrm>
            <a:off x="5271678" y="1167833"/>
            <a:ext cx="1415601" cy="1648533"/>
            <a:chOff x="1839112" y="2209163"/>
            <a:chExt cx="1918159" cy="2233784"/>
          </a:xfrm>
        </p:grpSpPr>
        <p:sp>
          <p:nvSpPr>
            <p:cNvPr id="6057" name="Google Shape;6057;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0" name="Google Shape;6060;p69"/>
            <p:cNvCxnSpPr>
              <a:stCxn id="6057" idx="6"/>
              <a:endCxn id="605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61" name="Google Shape;6061;p69"/>
            <p:cNvCxnSpPr>
              <a:stCxn id="6058" idx="4"/>
              <a:endCxn id="60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063" name="Google Shape;6063;p69"/>
            <p:cNvCxnSpPr>
              <a:stCxn id="6062" idx="6"/>
              <a:endCxn id="605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64" name="Google Shape;6064;p69"/>
            <p:cNvCxnSpPr>
              <a:stCxn id="6059" idx="4"/>
              <a:endCxn id="60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062" name="Google Shape;6062;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7" name="Google Shape;6067;p69"/>
            <p:cNvCxnSpPr>
              <a:endCxn id="60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068" name="Google Shape;6068;p69"/>
          <p:cNvGrpSpPr/>
          <p:nvPr/>
        </p:nvGrpSpPr>
        <p:grpSpPr>
          <a:xfrm>
            <a:off x="3428944" y="1185917"/>
            <a:ext cx="1637968" cy="154942"/>
            <a:chOff x="238125" y="2506075"/>
            <a:chExt cx="7115411" cy="673075"/>
          </a:xfrm>
        </p:grpSpPr>
        <p:sp>
          <p:nvSpPr>
            <p:cNvPr id="6069" name="Google Shape;6069;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9"/>
          <p:cNvGrpSpPr/>
          <p:nvPr/>
        </p:nvGrpSpPr>
        <p:grpSpPr>
          <a:xfrm>
            <a:off x="1969680" y="1500635"/>
            <a:ext cx="1262932" cy="785408"/>
            <a:chOff x="548861" y="389676"/>
            <a:chExt cx="3843371" cy="2390163"/>
          </a:xfrm>
        </p:grpSpPr>
        <p:cxnSp>
          <p:nvCxnSpPr>
            <p:cNvPr id="6075" name="Google Shape;6075;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6" name="Google Shape;6076;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7" name="Google Shape;6077;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8" name="Google Shape;6078;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079" name="Google Shape;6079;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080" name="Google Shape;6080;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1" name="Google Shape;6081;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82" name="Google Shape;6082;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9"/>
          <p:cNvGrpSpPr/>
          <p:nvPr/>
        </p:nvGrpSpPr>
        <p:grpSpPr>
          <a:xfrm>
            <a:off x="757812" y="2607512"/>
            <a:ext cx="1412054" cy="633562"/>
            <a:chOff x="1187400" y="2529299"/>
            <a:chExt cx="6769193" cy="2241903"/>
          </a:xfrm>
        </p:grpSpPr>
        <p:sp>
          <p:nvSpPr>
            <p:cNvPr id="6089" name="Google Shape;6089;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90" name="Google Shape;6090;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1" name="Google Shape;6091;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2" name="Google Shape;6092;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3" name="Google Shape;6093;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4" name="Google Shape;6094;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5" name="Google Shape;6095;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096" name="Google Shape;6096;p69"/>
            <p:cNvCxnSpPr>
              <a:stCxn id="6089" idx="2"/>
              <a:endCxn id="60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7" name="Google Shape;6097;p69"/>
            <p:cNvCxnSpPr>
              <a:stCxn id="6091" idx="0"/>
              <a:endCxn id="60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8" name="Google Shape;6098;p69"/>
            <p:cNvCxnSpPr>
              <a:stCxn id="6091" idx="2"/>
              <a:endCxn id="60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9" name="Google Shape;6099;p69"/>
            <p:cNvCxnSpPr>
              <a:stCxn id="6092" idx="0"/>
              <a:endCxn id="60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00" name="Google Shape;6100;p69"/>
            <p:cNvCxnSpPr>
              <a:stCxn id="6090" idx="2"/>
              <a:endCxn id="60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01" name="Google Shape;6101;p69"/>
            <p:cNvCxnSpPr>
              <a:stCxn id="6094" idx="0"/>
              <a:endCxn id="60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102" name="Google Shape;6102;p69"/>
          <p:cNvGrpSpPr/>
          <p:nvPr/>
        </p:nvGrpSpPr>
        <p:grpSpPr>
          <a:xfrm>
            <a:off x="6844058" y="3100221"/>
            <a:ext cx="1579035" cy="540873"/>
            <a:chOff x="6895650" y="3126697"/>
            <a:chExt cx="1436662" cy="492105"/>
          </a:xfrm>
        </p:grpSpPr>
        <p:sp>
          <p:nvSpPr>
            <p:cNvPr id="6103" name="Google Shape;6103;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8" name="Google Shape;6108;p69"/>
            <p:cNvGrpSpPr/>
            <p:nvPr/>
          </p:nvGrpSpPr>
          <p:grpSpPr>
            <a:xfrm>
              <a:off x="6995957" y="3335810"/>
              <a:ext cx="1230393" cy="71754"/>
              <a:chOff x="6995957" y="3287964"/>
              <a:chExt cx="1230393" cy="71754"/>
            </a:xfrm>
          </p:grpSpPr>
          <p:sp>
            <p:nvSpPr>
              <p:cNvPr id="6109" name="Google Shape;6109;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4" name="Google Shape;6114;p69"/>
          <p:cNvGrpSpPr/>
          <p:nvPr/>
        </p:nvGrpSpPr>
        <p:grpSpPr>
          <a:xfrm>
            <a:off x="6842640" y="3736984"/>
            <a:ext cx="1581862" cy="650625"/>
            <a:chOff x="6777990" y="3710194"/>
            <a:chExt cx="1646915" cy="677382"/>
          </a:xfrm>
        </p:grpSpPr>
        <p:grpSp>
          <p:nvGrpSpPr>
            <p:cNvPr id="6115" name="Google Shape;6115;p69"/>
            <p:cNvGrpSpPr/>
            <p:nvPr/>
          </p:nvGrpSpPr>
          <p:grpSpPr>
            <a:xfrm>
              <a:off x="6777990" y="3874492"/>
              <a:ext cx="411129" cy="513083"/>
              <a:chOff x="6777990" y="3874492"/>
              <a:chExt cx="411129" cy="513083"/>
            </a:xfrm>
          </p:grpSpPr>
          <p:cxnSp>
            <p:nvCxnSpPr>
              <p:cNvPr id="6116" name="Google Shape;6116;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17" name="Google Shape;6117;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9"/>
            <p:cNvGrpSpPr/>
            <p:nvPr/>
          </p:nvGrpSpPr>
          <p:grpSpPr>
            <a:xfrm>
              <a:off x="7188425" y="3710194"/>
              <a:ext cx="411123" cy="520535"/>
              <a:chOff x="7188425" y="3710194"/>
              <a:chExt cx="411123" cy="520535"/>
            </a:xfrm>
          </p:grpSpPr>
          <p:cxnSp>
            <p:nvCxnSpPr>
              <p:cNvPr id="6119" name="Google Shape;6119;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20" name="Google Shape;6120;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69"/>
            <p:cNvGrpSpPr/>
            <p:nvPr/>
          </p:nvGrpSpPr>
          <p:grpSpPr>
            <a:xfrm>
              <a:off x="7603341" y="3874492"/>
              <a:ext cx="411474" cy="513083"/>
              <a:chOff x="7603341" y="3874492"/>
              <a:chExt cx="411474" cy="513083"/>
            </a:xfrm>
          </p:grpSpPr>
          <p:cxnSp>
            <p:nvCxnSpPr>
              <p:cNvPr id="6122" name="Google Shape;6122;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23" name="Google Shape;6123;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9"/>
            <p:cNvGrpSpPr/>
            <p:nvPr/>
          </p:nvGrpSpPr>
          <p:grpSpPr>
            <a:xfrm>
              <a:off x="8013776" y="3722847"/>
              <a:ext cx="411129" cy="507881"/>
              <a:chOff x="8013776" y="3722847"/>
              <a:chExt cx="411129" cy="507881"/>
            </a:xfrm>
          </p:grpSpPr>
          <p:cxnSp>
            <p:nvCxnSpPr>
              <p:cNvPr id="6125" name="Google Shape;6125;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126" name="Google Shape;6126;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7" name="Google Shape;6127;p69"/>
          <p:cNvGrpSpPr/>
          <p:nvPr/>
        </p:nvGrpSpPr>
        <p:grpSpPr>
          <a:xfrm>
            <a:off x="5262155" y="2909824"/>
            <a:ext cx="1421889" cy="1020603"/>
            <a:chOff x="5190863" y="2824811"/>
            <a:chExt cx="1544860" cy="1108869"/>
          </a:xfrm>
        </p:grpSpPr>
        <p:grpSp>
          <p:nvGrpSpPr>
            <p:cNvPr id="6128" name="Google Shape;6128;p69"/>
            <p:cNvGrpSpPr/>
            <p:nvPr/>
          </p:nvGrpSpPr>
          <p:grpSpPr>
            <a:xfrm>
              <a:off x="5938695" y="3176919"/>
              <a:ext cx="685761" cy="404739"/>
              <a:chOff x="5938695" y="3176919"/>
              <a:chExt cx="685761" cy="404739"/>
            </a:xfrm>
          </p:grpSpPr>
          <p:grpSp>
            <p:nvGrpSpPr>
              <p:cNvPr id="6129" name="Google Shape;6129;p69"/>
              <p:cNvGrpSpPr/>
              <p:nvPr/>
            </p:nvGrpSpPr>
            <p:grpSpPr>
              <a:xfrm>
                <a:off x="5938695" y="3176919"/>
                <a:ext cx="685761" cy="404739"/>
                <a:chOff x="5938695" y="3176919"/>
                <a:chExt cx="685761" cy="404739"/>
              </a:xfrm>
            </p:grpSpPr>
            <p:sp>
              <p:nvSpPr>
                <p:cNvPr id="6130" name="Google Shape;6130;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2" name="Google Shape;6132;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9"/>
            <p:cNvGrpSpPr/>
            <p:nvPr/>
          </p:nvGrpSpPr>
          <p:grpSpPr>
            <a:xfrm>
              <a:off x="5305233" y="3176835"/>
              <a:ext cx="685971" cy="404655"/>
              <a:chOff x="5305233" y="3176835"/>
              <a:chExt cx="685971" cy="404655"/>
            </a:xfrm>
          </p:grpSpPr>
          <p:grpSp>
            <p:nvGrpSpPr>
              <p:cNvPr id="6134" name="Google Shape;6134;p69"/>
              <p:cNvGrpSpPr/>
              <p:nvPr/>
            </p:nvGrpSpPr>
            <p:grpSpPr>
              <a:xfrm>
                <a:off x="5305233" y="3176835"/>
                <a:ext cx="685971" cy="404655"/>
                <a:chOff x="5305233" y="3176835"/>
                <a:chExt cx="685971" cy="404655"/>
              </a:xfrm>
            </p:grpSpPr>
            <p:sp>
              <p:nvSpPr>
                <p:cNvPr id="6135" name="Google Shape;6135;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8" name="Google Shape;6138;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69"/>
            <p:cNvGrpSpPr/>
            <p:nvPr/>
          </p:nvGrpSpPr>
          <p:grpSpPr>
            <a:xfrm>
              <a:off x="5657361" y="2824811"/>
              <a:ext cx="1078361" cy="404655"/>
              <a:chOff x="5657361" y="2824811"/>
              <a:chExt cx="1078361" cy="404655"/>
            </a:xfrm>
          </p:grpSpPr>
          <p:grpSp>
            <p:nvGrpSpPr>
              <p:cNvPr id="6140" name="Google Shape;6140;p69"/>
              <p:cNvGrpSpPr/>
              <p:nvPr/>
            </p:nvGrpSpPr>
            <p:grpSpPr>
              <a:xfrm>
                <a:off x="5657361" y="2824811"/>
                <a:ext cx="1078361" cy="404655"/>
                <a:chOff x="5657361" y="2824811"/>
                <a:chExt cx="1078361" cy="404655"/>
              </a:xfrm>
            </p:grpSpPr>
            <p:grpSp>
              <p:nvGrpSpPr>
                <p:cNvPr id="6141" name="Google Shape;6141;p69"/>
                <p:cNvGrpSpPr/>
                <p:nvPr/>
              </p:nvGrpSpPr>
              <p:grpSpPr>
                <a:xfrm>
                  <a:off x="5938485" y="2824811"/>
                  <a:ext cx="797237" cy="404655"/>
                  <a:chOff x="5938485" y="2824811"/>
                  <a:chExt cx="797237" cy="404655"/>
                </a:xfrm>
              </p:grpSpPr>
              <p:sp>
                <p:nvSpPr>
                  <p:cNvPr id="6142" name="Google Shape;6142;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69"/>
            <p:cNvGrpSpPr/>
            <p:nvPr/>
          </p:nvGrpSpPr>
          <p:grpSpPr>
            <a:xfrm>
              <a:off x="5190863" y="3528942"/>
              <a:ext cx="1078026" cy="404739"/>
              <a:chOff x="5190863" y="3528942"/>
              <a:chExt cx="1078026" cy="404739"/>
            </a:xfrm>
          </p:grpSpPr>
          <p:sp>
            <p:nvSpPr>
              <p:cNvPr id="6147" name="Google Shape;6147;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8" name="Google Shape;6148;p69"/>
              <p:cNvGrpSpPr/>
              <p:nvPr/>
            </p:nvGrpSpPr>
            <p:grpSpPr>
              <a:xfrm>
                <a:off x="5190863" y="3528942"/>
                <a:ext cx="1078026" cy="404739"/>
                <a:chOff x="5190863" y="3528942"/>
                <a:chExt cx="1078026" cy="404739"/>
              </a:xfrm>
            </p:grpSpPr>
            <p:sp>
              <p:nvSpPr>
                <p:cNvPr id="6149" name="Google Shape;6149;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51" name="Google Shape;6151;p69"/>
          <p:cNvGrpSpPr/>
          <p:nvPr/>
        </p:nvGrpSpPr>
        <p:grpSpPr>
          <a:xfrm>
            <a:off x="728162" y="1474292"/>
            <a:ext cx="1086719" cy="879487"/>
            <a:chOff x="803162" y="1474292"/>
            <a:chExt cx="1086719" cy="879487"/>
          </a:xfrm>
        </p:grpSpPr>
        <p:grpSp>
          <p:nvGrpSpPr>
            <p:cNvPr id="6152" name="Google Shape;6152;p69"/>
            <p:cNvGrpSpPr/>
            <p:nvPr/>
          </p:nvGrpSpPr>
          <p:grpSpPr>
            <a:xfrm>
              <a:off x="803162" y="1625948"/>
              <a:ext cx="445856" cy="576579"/>
              <a:chOff x="803162" y="1625948"/>
              <a:chExt cx="445856" cy="576579"/>
            </a:xfrm>
          </p:grpSpPr>
          <p:sp>
            <p:nvSpPr>
              <p:cNvPr id="6153" name="Google Shape;6153;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4" name="Google Shape;6154;p69"/>
              <p:cNvGrpSpPr/>
              <p:nvPr/>
            </p:nvGrpSpPr>
            <p:grpSpPr>
              <a:xfrm>
                <a:off x="1056023" y="1625948"/>
                <a:ext cx="192995" cy="576579"/>
                <a:chOff x="1056023" y="1625948"/>
                <a:chExt cx="192995" cy="576579"/>
              </a:xfrm>
            </p:grpSpPr>
            <p:sp>
              <p:nvSpPr>
                <p:cNvPr id="6155" name="Google Shape;6155;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0" name="Google Shape;6160;p69"/>
            <p:cNvGrpSpPr/>
            <p:nvPr/>
          </p:nvGrpSpPr>
          <p:grpSpPr>
            <a:xfrm>
              <a:off x="1371406" y="1474292"/>
              <a:ext cx="518475" cy="879487"/>
              <a:chOff x="1398231" y="1474292"/>
              <a:chExt cx="518475" cy="879487"/>
            </a:xfrm>
          </p:grpSpPr>
          <p:grpSp>
            <p:nvGrpSpPr>
              <p:cNvPr id="6161" name="Google Shape;6161;p69"/>
              <p:cNvGrpSpPr/>
              <p:nvPr/>
            </p:nvGrpSpPr>
            <p:grpSpPr>
              <a:xfrm>
                <a:off x="1398231" y="1474292"/>
                <a:ext cx="518475" cy="341643"/>
                <a:chOff x="1398231" y="1474292"/>
                <a:chExt cx="518475" cy="341643"/>
              </a:xfrm>
            </p:grpSpPr>
            <p:sp>
              <p:nvSpPr>
                <p:cNvPr id="6162" name="Google Shape;6162;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69"/>
                <p:cNvGrpSpPr/>
                <p:nvPr/>
              </p:nvGrpSpPr>
              <p:grpSpPr>
                <a:xfrm>
                  <a:off x="1616453" y="1474292"/>
                  <a:ext cx="300253" cy="341643"/>
                  <a:chOff x="1616453" y="1475379"/>
                  <a:chExt cx="300253" cy="341643"/>
                </a:xfrm>
              </p:grpSpPr>
              <p:sp>
                <p:nvSpPr>
                  <p:cNvPr id="6164" name="Google Shape;6164;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1" name="Google Shape;6171;p69"/>
                  <p:cNvGrpSpPr/>
                  <p:nvPr/>
                </p:nvGrpSpPr>
                <p:grpSpPr>
                  <a:xfrm>
                    <a:off x="1839639" y="1475379"/>
                    <a:ext cx="77067" cy="341643"/>
                    <a:chOff x="1839639" y="1475379"/>
                    <a:chExt cx="77067" cy="341643"/>
                  </a:xfrm>
                </p:grpSpPr>
                <p:sp>
                  <p:nvSpPr>
                    <p:cNvPr id="6172" name="Google Shape;6172;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74" name="Google Shape;6174;p69"/>
              <p:cNvGrpSpPr/>
              <p:nvPr/>
            </p:nvGrpSpPr>
            <p:grpSpPr>
              <a:xfrm>
                <a:off x="1398451" y="2012951"/>
                <a:ext cx="518255" cy="340828"/>
                <a:chOff x="1398451" y="2012951"/>
                <a:chExt cx="518255" cy="340828"/>
              </a:xfrm>
            </p:grpSpPr>
            <p:sp>
              <p:nvSpPr>
                <p:cNvPr id="6175" name="Google Shape;6175;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69"/>
                <p:cNvGrpSpPr/>
                <p:nvPr/>
              </p:nvGrpSpPr>
              <p:grpSpPr>
                <a:xfrm>
                  <a:off x="1616453" y="2012951"/>
                  <a:ext cx="300253" cy="340828"/>
                  <a:chOff x="1616453" y="2013538"/>
                  <a:chExt cx="300253" cy="340828"/>
                </a:xfrm>
              </p:grpSpPr>
              <p:sp>
                <p:nvSpPr>
                  <p:cNvPr id="6177" name="Google Shape;6177;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69"/>
                  <p:cNvGrpSpPr/>
                  <p:nvPr/>
                </p:nvGrpSpPr>
                <p:grpSpPr>
                  <a:xfrm>
                    <a:off x="1839639" y="2013538"/>
                    <a:ext cx="77067" cy="340828"/>
                    <a:chOff x="1839639" y="2013538"/>
                    <a:chExt cx="77067" cy="340828"/>
                  </a:xfrm>
                </p:grpSpPr>
                <p:sp>
                  <p:nvSpPr>
                    <p:cNvPr id="6185" name="Google Shape;6185;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187" name="Google Shape;6187;p69"/>
          <p:cNvGrpSpPr/>
          <p:nvPr/>
        </p:nvGrpSpPr>
        <p:grpSpPr>
          <a:xfrm>
            <a:off x="724986" y="3605478"/>
            <a:ext cx="1368681" cy="682918"/>
            <a:chOff x="724986" y="3605478"/>
            <a:chExt cx="1368681" cy="682918"/>
          </a:xfrm>
        </p:grpSpPr>
        <p:grpSp>
          <p:nvGrpSpPr>
            <p:cNvPr id="6188" name="Google Shape;6188;p69"/>
            <p:cNvGrpSpPr/>
            <p:nvPr/>
          </p:nvGrpSpPr>
          <p:grpSpPr>
            <a:xfrm>
              <a:off x="1289102" y="3823629"/>
              <a:ext cx="240442" cy="250435"/>
              <a:chOff x="-165066" y="3843615"/>
              <a:chExt cx="221259" cy="230455"/>
            </a:xfrm>
          </p:grpSpPr>
          <p:sp>
            <p:nvSpPr>
              <p:cNvPr id="6189" name="Google Shape;6189;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9"/>
            <p:cNvGrpSpPr/>
            <p:nvPr/>
          </p:nvGrpSpPr>
          <p:grpSpPr>
            <a:xfrm>
              <a:off x="724986" y="3605478"/>
              <a:ext cx="1368681" cy="682918"/>
              <a:chOff x="724986" y="3605478"/>
              <a:chExt cx="1368681" cy="682918"/>
            </a:xfrm>
          </p:grpSpPr>
          <p:grpSp>
            <p:nvGrpSpPr>
              <p:cNvPr id="6210" name="Google Shape;6210;p69"/>
              <p:cNvGrpSpPr/>
              <p:nvPr/>
            </p:nvGrpSpPr>
            <p:grpSpPr>
              <a:xfrm>
                <a:off x="1498221" y="4047614"/>
                <a:ext cx="529172" cy="240783"/>
                <a:chOff x="1498221" y="4047614"/>
                <a:chExt cx="529172" cy="240783"/>
              </a:xfrm>
            </p:grpSpPr>
            <p:grpSp>
              <p:nvGrpSpPr>
                <p:cNvPr id="6211" name="Google Shape;6211;p69"/>
                <p:cNvGrpSpPr/>
                <p:nvPr/>
              </p:nvGrpSpPr>
              <p:grpSpPr>
                <a:xfrm>
                  <a:off x="1826655" y="4224370"/>
                  <a:ext cx="200738" cy="25631"/>
                  <a:chOff x="1826655" y="4224370"/>
                  <a:chExt cx="200738" cy="25631"/>
                </a:xfrm>
              </p:grpSpPr>
              <p:sp>
                <p:nvSpPr>
                  <p:cNvPr id="6212" name="Google Shape;6212;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9"/>
                <p:cNvGrpSpPr/>
                <p:nvPr/>
              </p:nvGrpSpPr>
              <p:grpSpPr>
                <a:xfrm>
                  <a:off x="1498221" y="4047614"/>
                  <a:ext cx="328444" cy="240783"/>
                  <a:chOff x="1498221" y="4047614"/>
                  <a:chExt cx="328444" cy="240783"/>
                </a:xfrm>
              </p:grpSpPr>
              <p:sp>
                <p:nvSpPr>
                  <p:cNvPr id="6215" name="Google Shape;6215;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6" name="Google Shape;6216;p69"/>
                  <p:cNvGrpSpPr/>
                  <p:nvPr/>
                </p:nvGrpSpPr>
                <p:grpSpPr>
                  <a:xfrm>
                    <a:off x="1498221" y="4047614"/>
                    <a:ext cx="150566" cy="190416"/>
                    <a:chOff x="1498221" y="4047614"/>
                    <a:chExt cx="150566" cy="190416"/>
                  </a:xfrm>
                </p:grpSpPr>
                <p:sp>
                  <p:nvSpPr>
                    <p:cNvPr id="6217" name="Google Shape;6217;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19" name="Google Shape;6219;p69"/>
              <p:cNvGrpSpPr/>
              <p:nvPr/>
            </p:nvGrpSpPr>
            <p:grpSpPr>
              <a:xfrm>
                <a:off x="1560718" y="3800594"/>
                <a:ext cx="532948" cy="302090"/>
                <a:chOff x="1560718" y="3800594"/>
                <a:chExt cx="532948" cy="302090"/>
              </a:xfrm>
            </p:grpSpPr>
            <p:grpSp>
              <p:nvGrpSpPr>
                <p:cNvPr id="6220" name="Google Shape;6220;p69"/>
                <p:cNvGrpSpPr/>
                <p:nvPr/>
              </p:nvGrpSpPr>
              <p:grpSpPr>
                <a:xfrm>
                  <a:off x="1912179" y="3827344"/>
                  <a:ext cx="181487" cy="25631"/>
                  <a:chOff x="1912179" y="3827344"/>
                  <a:chExt cx="181487" cy="25631"/>
                </a:xfrm>
              </p:grpSpPr>
              <p:sp>
                <p:nvSpPr>
                  <p:cNvPr id="6221" name="Google Shape;6221;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69"/>
                <p:cNvGrpSpPr/>
                <p:nvPr/>
              </p:nvGrpSpPr>
              <p:grpSpPr>
                <a:xfrm>
                  <a:off x="1912179" y="4044505"/>
                  <a:ext cx="181487" cy="25622"/>
                  <a:chOff x="1912179" y="4044506"/>
                  <a:chExt cx="181487" cy="25622"/>
                </a:xfrm>
              </p:grpSpPr>
              <p:sp>
                <p:nvSpPr>
                  <p:cNvPr id="6224" name="Google Shape;6224;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9"/>
                <p:cNvGrpSpPr/>
                <p:nvPr/>
              </p:nvGrpSpPr>
              <p:grpSpPr>
                <a:xfrm>
                  <a:off x="1560718" y="3800594"/>
                  <a:ext cx="351472" cy="302090"/>
                  <a:chOff x="1560718" y="3800594"/>
                  <a:chExt cx="351472" cy="302090"/>
                </a:xfrm>
              </p:grpSpPr>
              <p:grpSp>
                <p:nvGrpSpPr>
                  <p:cNvPr id="6227" name="Google Shape;6227;p69"/>
                  <p:cNvGrpSpPr/>
                  <p:nvPr/>
                </p:nvGrpSpPr>
                <p:grpSpPr>
                  <a:xfrm>
                    <a:off x="1560718" y="3842857"/>
                    <a:ext cx="173586" cy="217131"/>
                    <a:chOff x="1560718" y="3842857"/>
                    <a:chExt cx="173586" cy="217131"/>
                  </a:xfrm>
                </p:grpSpPr>
                <p:sp>
                  <p:nvSpPr>
                    <p:cNvPr id="6228" name="Google Shape;6228;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33" name="Google Shape;6233;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69"/>
              <p:cNvGrpSpPr/>
              <p:nvPr/>
            </p:nvGrpSpPr>
            <p:grpSpPr>
              <a:xfrm>
                <a:off x="785350" y="3605478"/>
                <a:ext cx="535311" cy="249245"/>
                <a:chOff x="785350" y="3605478"/>
                <a:chExt cx="535311" cy="249245"/>
              </a:xfrm>
            </p:grpSpPr>
            <p:grpSp>
              <p:nvGrpSpPr>
                <p:cNvPr id="6235" name="Google Shape;6235;p69"/>
                <p:cNvGrpSpPr/>
                <p:nvPr/>
              </p:nvGrpSpPr>
              <p:grpSpPr>
                <a:xfrm>
                  <a:off x="785350" y="3605478"/>
                  <a:ext cx="376191" cy="102736"/>
                  <a:chOff x="785350" y="3605478"/>
                  <a:chExt cx="376191" cy="102736"/>
                </a:xfrm>
              </p:grpSpPr>
              <p:sp>
                <p:nvSpPr>
                  <p:cNvPr id="6236" name="Google Shape;6236;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9"/>
                <p:cNvGrpSpPr/>
                <p:nvPr/>
              </p:nvGrpSpPr>
              <p:grpSpPr>
                <a:xfrm>
                  <a:off x="1161530" y="3655851"/>
                  <a:ext cx="159131" cy="198872"/>
                  <a:chOff x="1161530" y="3655851"/>
                  <a:chExt cx="159131" cy="198872"/>
                </a:xfrm>
              </p:grpSpPr>
              <p:sp>
                <p:nvSpPr>
                  <p:cNvPr id="6240" name="Google Shape;6240;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2" name="Google Shape;6242;p69"/>
              <p:cNvGrpSpPr/>
              <p:nvPr/>
            </p:nvGrpSpPr>
            <p:grpSpPr>
              <a:xfrm>
                <a:off x="785350" y="4047614"/>
                <a:ext cx="535311" cy="240783"/>
                <a:chOff x="785350" y="4047614"/>
                <a:chExt cx="535311" cy="240783"/>
              </a:xfrm>
            </p:grpSpPr>
            <p:grpSp>
              <p:nvGrpSpPr>
                <p:cNvPr id="6243" name="Google Shape;6243;p69"/>
                <p:cNvGrpSpPr/>
                <p:nvPr/>
              </p:nvGrpSpPr>
              <p:grpSpPr>
                <a:xfrm>
                  <a:off x="1161636" y="4047614"/>
                  <a:ext cx="159025" cy="190415"/>
                  <a:chOff x="1161636" y="4047614"/>
                  <a:chExt cx="159025" cy="190415"/>
                </a:xfrm>
              </p:grpSpPr>
              <p:sp>
                <p:nvSpPr>
                  <p:cNvPr id="6244" name="Google Shape;6244;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9"/>
                <p:cNvGrpSpPr/>
                <p:nvPr/>
              </p:nvGrpSpPr>
              <p:grpSpPr>
                <a:xfrm>
                  <a:off x="785350" y="4185661"/>
                  <a:ext cx="376191" cy="102736"/>
                  <a:chOff x="785350" y="4185661"/>
                  <a:chExt cx="376191" cy="102736"/>
                </a:xfrm>
              </p:grpSpPr>
              <p:sp>
                <p:nvSpPr>
                  <p:cNvPr id="6247" name="Google Shape;6247;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0" name="Google Shape;6250;p69"/>
              <p:cNvGrpSpPr/>
              <p:nvPr/>
            </p:nvGrpSpPr>
            <p:grpSpPr>
              <a:xfrm>
                <a:off x="1501054" y="3605478"/>
                <a:ext cx="526340" cy="249240"/>
                <a:chOff x="1501054" y="3605478"/>
                <a:chExt cx="526340" cy="249240"/>
              </a:xfrm>
            </p:grpSpPr>
            <p:grpSp>
              <p:nvGrpSpPr>
                <p:cNvPr id="6251" name="Google Shape;6251;p69"/>
                <p:cNvGrpSpPr/>
                <p:nvPr/>
              </p:nvGrpSpPr>
              <p:grpSpPr>
                <a:xfrm>
                  <a:off x="1834208" y="3643867"/>
                  <a:ext cx="193185" cy="25622"/>
                  <a:chOff x="1834208" y="3643867"/>
                  <a:chExt cx="193185" cy="25622"/>
                </a:xfrm>
              </p:grpSpPr>
              <p:sp>
                <p:nvSpPr>
                  <p:cNvPr id="6252" name="Google Shape;6252;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9"/>
                <p:cNvGrpSpPr/>
                <p:nvPr/>
              </p:nvGrpSpPr>
              <p:grpSpPr>
                <a:xfrm>
                  <a:off x="1501054" y="3605478"/>
                  <a:ext cx="333165" cy="249240"/>
                  <a:chOff x="1501054" y="3605478"/>
                  <a:chExt cx="333165" cy="249240"/>
                </a:xfrm>
              </p:grpSpPr>
              <p:sp>
                <p:nvSpPr>
                  <p:cNvPr id="6255" name="Google Shape;6255;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6" name="Google Shape;6256;p69"/>
                  <p:cNvGrpSpPr/>
                  <p:nvPr/>
                </p:nvGrpSpPr>
                <p:grpSpPr>
                  <a:xfrm>
                    <a:off x="1501054" y="3655851"/>
                    <a:ext cx="155286" cy="198867"/>
                    <a:chOff x="1501054" y="3655851"/>
                    <a:chExt cx="155286" cy="198867"/>
                  </a:xfrm>
                </p:grpSpPr>
                <p:sp>
                  <p:nvSpPr>
                    <p:cNvPr id="6257" name="Google Shape;6257;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59" name="Google Shape;6259;p69"/>
              <p:cNvGrpSpPr/>
              <p:nvPr/>
            </p:nvGrpSpPr>
            <p:grpSpPr>
              <a:xfrm>
                <a:off x="724986" y="3800594"/>
                <a:ext cx="532950" cy="302090"/>
                <a:chOff x="724986" y="3800594"/>
                <a:chExt cx="532950" cy="302090"/>
              </a:xfrm>
            </p:grpSpPr>
            <p:grpSp>
              <p:nvGrpSpPr>
                <p:cNvPr id="6260" name="Google Shape;6260;p69"/>
                <p:cNvGrpSpPr/>
                <p:nvPr/>
              </p:nvGrpSpPr>
              <p:grpSpPr>
                <a:xfrm>
                  <a:off x="724986" y="4044367"/>
                  <a:ext cx="181314" cy="25626"/>
                  <a:chOff x="724986" y="4044367"/>
                  <a:chExt cx="181314" cy="25626"/>
                </a:xfrm>
              </p:grpSpPr>
              <p:sp>
                <p:nvSpPr>
                  <p:cNvPr id="6261" name="Google Shape;6261;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69"/>
                <p:cNvGrpSpPr/>
                <p:nvPr/>
              </p:nvGrpSpPr>
              <p:grpSpPr>
                <a:xfrm>
                  <a:off x="906290" y="3800594"/>
                  <a:ext cx="351646" cy="302090"/>
                  <a:chOff x="906290" y="3800594"/>
                  <a:chExt cx="351646" cy="302090"/>
                </a:xfrm>
              </p:grpSpPr>
              <p:grpSp>
                <p:nvGrpSpPr>
                  <p:cNvPr id="6264" name="Google Shape;6264;p69"/>
                  <p:cNvGrpSpPr/>
                  <p:nvPr/>
                </p:nvGrpSpPr>
                <p:grpSpPr>
                  <a:xfrm>
                    <a:off x="1084172" y="3842857"/>
                    <a:ext cx="173764" cy="217131"/>
                    <a:chOff x="1084172" y="3842857"/>
                    <a:chExt cx="173764" cy="217131"/>
                  </a:xfrm>
                </p:grpSpPr>
                <p:grpSp>
                  <p:nvGrpSpPr>
                    <p:cNvPr id="6265" name="Google Shape;6265;p69"/>
                    <p:cNvGrpSpPr/>
                    <p:nvPr/>
                  </p:nvGrpSpPr>
                  <p:grpSpPr>
                    <a:xfrm>
                      <a:off x="1156862" y="3936509"/>
                      <a:ext cx="101073" cy="25622"/>
                      <a:chOff x="1156862" y="3936509"/>
                      <a:chExt cx="101073" cy="25622"/>
                    </a:xfrm>
                  </p:grpSpPr>
                  <p:sp>
                    <p:nvSpPr>
                      <p:cNvPr id="6266" name="Google Shape;6266;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8" name="Google Shape;6268;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9"/>
                <p:cNvGrpSpPr/>
                <p:nvPr/>
              </p:nvGrpSpPr>
              <p:grpSpPr>
                <a:xfrm>
                  <a:off x="724986" y="3830189"/>
                  <a:ext cx="189533" cy="25626"/>
                  <a:chOff x="724986" y="3830189"/>
                  <a:chExt cx="189533" cy="25626"/>
                </a:xfrm>
              </p:grpSpPr>
              <p:sp>
                <p:nvSpPr>
                  <p:cNvPr id="6272" name="Google Shape;6272;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274" name="Google Shape;6274;p69"/>
          <p:cNvGrpSpPr/>
          <p:nvPr/>
        </p:nvGrpSpPr>
        <p:grpSpPr>
          <a:xfrm>
            <a:off x="2253298" y="2455640"/>
            <a:ext cx="948701" cy="935378"/>
            <a:chOff x="2253298" y="2428317"/>
            <a:chExt cx="948701" cy="935378"/>
          </a:xfrm>
        </p:grpSpPr>
        <p:sp>
          <p:nvSpPr>
            <p:cNvPr id="6275" name="Google Shape;6275;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1" name="Shape 6311"/>
        <p:cNvGrpSpPr/>
        <p:nvPr/>
      </p:nvGrpSpPr>
      <p:grpSpPr>
        <a:xfrm>
          <a:off x="0" y="0"/>
          <a:ext cx="0" cy="0"/>
          <a:chOff x="0" y="0"/>
          <a:chExt cx="0" cy="0"/>
        </a:xfrm>
      </p:grpSpPr>
      <p:grpSp>
        <p:nvGrpSpPr>
          <p:cNvPr id="6312" name="Google Shape;6312;p70"/>
          <p:cNvGrpSpPr/>
          <p:nvPr/>
        </p:nvGrpSpPr>
        <p:grpSpPr>
          <a:xfrm>
            <a:off x="3353582" y="1145627"/>
            <a:ext cx="2363393" cy="1017867"/>
            <a:chOff x="3292400" y="1219146"/>
            <a:chExt cx="2615240" cy="1110239"/>
          </a:xfrm>
        </p:grpSpPr>
        <p:sp>
          <p:nvSpPr>
            <p:cNvPr id="6313" name="Google Shape;6313;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314" name="Google Shape;6314;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15" name="Google Shape;6315;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316" name="Google Shape;6316;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317" name="Google Shape;6317;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318" name="Google Shape;6318;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319" name="Google Shape;6319;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320" name="Google Shape;6320;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321" name="Google Shape;6321;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322" name="Google Shape;6322;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323" name="Google Shape;6323;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4" name="Google Shape;6324;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25" name="Google Shape;6325;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6" name="Google Shape;6326;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7" name="Google Shape;6327;p70"/>
            <p:cNvGrpSpPr/>
            <p:nvPr/>
          </p:nvGrpSpPr>
          <p:grpSpPr>
            <a:xfrm>
              <a:off x="3748438" y="1378608"/>
              <a:ext cx="2159202" cy="903971"/>
              <a:chOff x="1683525" y="2179850"/>
              <a:chExt cx="4519050" cy="2134525"/>
            </a:xfrm>
          </p:grpSpPr>
          <p:sp>
            <p:nvSpPr>
              <p:cNvPr id="6328" name="Google Shape;6328;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29" name="Google Shape;6329;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0" name="Google Shape;6330;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1" name="Google Shape;6331;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2" name="Google Shape;6332;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3" name="Google Shape;6333;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4" name="Google Shape;6334;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5" name="Google Shape;6335;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6" name="Google Shape;6336;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7" name="Google Shape;6337;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8" name="Google Shape;6338;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9" name="Google Shape;6339;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340" name="Google Shape;6340;p70"/>
          <p:cNvGraphicFramePr/>
          <p:nvPr/>
        </p:nvGraphicFramePr>
        <p:xfrm>
          <a:off x="5949675" y="2323100"/>
          <a:ext cx="3000000" cy="3000000"/>
        </p:xfrm>
        <a:graphic>
          <a:graphicData uri="http://schemas.openxmlformats.org/drawingml/2006/table">
            <a:tbl>
              <a:tblPr>
                <a:noFill/>
                <a:tableStyleId>{F14629BA-33B6-46CB-B0CA-DE317805D3E6}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341" name="Google Shape;6341;p70"/>
          <p:cNvGrpSpPr/>
          <p:nvPr/>
        </p:nvGrpSpPr>
        <p:grpSpPr>
          <a:xfrm>
            <a:off x="5926924" y="3381697"/>
            <a:ext cx="2519825" cy="1001454"/>
            <a:chOff x="1906114" y="789980"/>
            <a:chExt cx="1487676" cy="606868"/>
          </a:xfrm>
        </p:grpSpPr>
        <p:cxnSp>
          <p:nvCxnSpPr>
            <p:cNvPr id="6342" name="Google Shape;6342;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43" name="Google Shape;6343;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44" name="Google Shape;6344;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345" name="Google Shape;6345;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346" name="Google Shape;6346;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347" name="Google Shape;6347;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348" name="Google Shape;6348;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349" name="Google Shape;6349;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356" name="Google Shape;6356;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7" name="Google Shape;6357;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8" name="Google Shape;6358;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0"/>
          <p:cNvGrpSpPr/>
          <p:nvPr/>
        </p:nvGrpSpPr>
        <p:grpSpPr>
          <a:xfrm>
            <a:off x="726399" y="1190655"/>
            <a:ext cx="2394370" cy="976502"/>
            <a:chOff x="749309" y="1112739"/>
            <a:chExt cx="2371603" cy="976502"/>
          </a:xfrm>
        </p:grpSpPr>
        <p:sp>
          <p:nvSpPr>
            <p:cNvPr id="6360" name="Google Shape;6360;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392" name="Google Shape;6392;p70"/>
          <p:cNvGraphicFramePr/>
          <p:nvPr/>
        </p:nvGraphicFramePr>
        <p:xfrm>
          <a:off x="5949700" y="1188950"/>
          <a:ext cx="3000000" cy="3000000"/>
        </p:xfrm>
        <a:graphic>
          <a:graphicData uri="http://schemas.openxmlformats.org/drawingml/2006/table">
            <a:tbl>
              <a:tblPr>
                <a:noFill/>
                <a:tableStyleId>{F14629BA-33B6-46CB-B0CA-DE317805D3E6}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393" name="Google Shape;6393;p70"/>
          <p:cNvGraphicFramePr/>
          <p:nvPr/>
        </p:nvGraphicFramePr>
        <p:xfrm>
          <a:off x="3356413" y="2323100"/>
          <a:ext cx="3000000" cy="3000000"/>
        </p:xfrm>
        <a:graphic>
          <a:graphicData uri="http://schemas.openxmlformats.org/drawingml/2006/table">
            <a:tbl>
              <a:tblPr>
                <a:noFill/>
                <a:tableStyleId>{F14629BA-33B6-46CB-B0CA-DE317805D3E6}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94" name="Google Shape;6394;p70"/>
          <p:cNvGrpSpPr/>
          <p:nvPr/>
        </p:nvGrpSpPr>
        <p:grpSpPr>
          <a:xfrm>
            <a:off x="4100342" y="2709743"/>
            <a:ext cx="1517436" cy="74460"/>
            <a:chOff x="3980086" y="2804397"/>
            <a:chExt cx="1227600" cy="66900"/>
          </a:xfrm>
        </p:grpSpPr>
        <p:sp>
          <p:nvSpPr>
            <p:cNvPr id="6395" name="Google Shape;6395;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0"/>
          <p:cNvGrpSpPr/>
          <p:nvPr/>
        </p:nvGrpSpPr>
        <p:grpSpPr>
          <a:xfrm>
            <a:off x="4725406" y="3002330"/>
            <a:ext cx="892956" cy="74460"/>
            <a:chOff x="3980086" y="2804397"/>
            <a:chExt cx="1227600" cy="66900"/>
          </a:xfrm>
        </p:grpSpPr>
        <p:sp>
          <p:nvSpPr>
            <p:cNvPr id="6398" name="Google Shape;6398;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0"/>
          <p:cNvGrpSpPr/>
          <p:nvPr/>
        </p:nvGrpSpPr>
        <p:grpSpPr>
          <a:xfrm>
            <a:off x="3358498" y="3361213"/>
            <a:ext cx="2363244" cy="1005943"/>
            <a:chOff x="3358415" y="3361302"/>
            <a:chExt cx="2363244" cy="1024695"/>
          </a:xfrm>
        </p:grpSpPr>
        <p:grpSp>
          <p:nvGrpSpPr>
            <p:cNvPr id="6401" name="Google Shape;6401;p70"/>
            <p:cNvGrpSpPr/>
            <p:nvPr/>
          </p:nvGrpSpPr>
          <p:grpSpPr>
            <a:xfrm>
              <a:off x="3358415" y="3361302"/>
              <a:ext cx="441300" cy="1024695"/>
              <a:chOff x="3358415" y="3361302"/>
              <a:chExt cx="441300" cy="1024695"/>
            </a:xfrm>
          </p:grpSpPr>
          <p:sp>
            <p:nvSpPr>
              <p:cNvPr id="6402" name="Google Shape;6402;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0"/>
            <p:cNvGrpSpPr/>
            <p:nvPr/>
          </p:nvGrpSpPr>
          <p:grpSpPr>
            <a:xfrm>
              <a:off x="3838901" y="3361302"/>
              <a:ext cx="441300" cy="1024695"/>
              <a:chOff x="3838901" y="3361302"/>
              <a:chExt cx="441300" cy="1024695"/>
            </a:xfrm>
          </p:grpSpPr>
          <p:sp>
            <p:nvSpPr>
              <p:cNvPr id="6409" name="Google Shape;6409;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0"/>
            <p:cNvGrpSpPr/>
            <p:nvPr/>
          </p:nvGrpSpPr>
          <p:grpSpPr>
            <a:xfrm>
              <a:off x="4319387" y="3361302"/>
              <a:ext cx="441300" cy="1024695"/>
              <a:chOff x="4319387" y="3361302"/>
              <a:chExt cx="441300" cy="1024695"/>
            </a:xfrm>
          </p:grpSpPr>
          <p:sp>
            <p:nvSpPr>
              <p:cNvPr id="6416" name="Google Shape;6416;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0"/>
            <p:cNvGrpSpPr/>
            <p:nvPr/>
          </p:nvGrpSpPr>
          <p:grpSpPr>
            <a:xfrm>
              <a:off x="4799873" y="3361302"/>
              <a:ext cx="441300" cy="1024695"/>
              <a:chOff x="4799873" y="3361302"/>
              <a:chExt cx="441300" cy="1024695"/>
            </a:xfrm>
          </p:grpSpPr>
          <p:sp>
            <p:nvSpPr>
              <p:cNvPr id="6423" name="Google Shape;6423;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70"/>
            <p:cNvGrpSpPr/>
            <p:nvPr/>
          </p:nvGrpSpPr>
          <p:grpSpPr>
            <a:xfrm>
              <a:off x="5280360" y="3361302"/>
              <a:ext cx="441300" cy="1024695"/>
              <a:chOff x="5280360" y="3361302"/>
              <a:chExt cx="441300" cy="1024695"/>
            </a:xfrm>
          </p:grpSpPr>
          <p:sp>
            <p:nvSpPr>
              <p:cNvPr id="6430" name="Google Shape;6430;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436" name="Google Shape;6436;p70"/>
          <p:cNvGraphicFramePr/>
          <p:nvPr/>
        </p:nvGraphicFramePr>
        <p:xfrm>
          <a:off x="724925" y="2323100"/>
          <a:ext cx="3000000" cy="3000000"/>
        </p:xfrm>
        <a:graphic>
          <a:graphicData uri="http://schemas.openxmlformats.org/drawingml/2006/table">
            <a:tbl>
              <a:tblPr>
                <a:noFill/>
                <a:tableStyleId>{F14629BA-33B6-46CB-B0CA-DE317805D3E6}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437" name="Google Shape;6437;p70"/>
          <p:cNvGrpSpPr/>
          <p:nvPr/>
        </p:nvGrpSpPr>
        <p:grpSpPr>
          <a:xfrm>
            <a:off x="726450" y="3372825"/>
            <a:ext cx="2403614" cy="1005900"/>
            <a:chOff x="726450" y="3372825"/>
            <a:chExt cx="2403614" cy="1005900"/>
          </a:xfrm>
        </p:grpSpPr>
        <p:grpSp>
          <p:nvGrpSpPr>
            <p:cNvPr id="6438" name="Google Shape;6438;p70"/>
            <p:cNvGrpSpPr/>
            <p:nvPr/>
          </p:nvGrpSpPr>
          <p:grpSpPr>
            <a:xfrm>
              <a:off x="726450" y="3696000"/>
              <a:ext cx="2403614" cy="500898"/>
              <a:chOff x="726450" y="3696000"/>
              <a:chExt cx="2403614" cy="500898"/>
            </a:xfrm>
          </p:grpSpPr>
          <p:sp>
            <p:nvSpPr>
              <p:cNvPr id="6439" name="Google Shape;6439;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0" name="Google Shape;6440;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41" name="Google Shape;6441;p70"/>
            <p:cNvGrpSpPr/>
            <p:nvPr/>
          </p:nvGrpSpPr>
          <p:grpSpPr>
            <a:xfrm>
              <a:off x="1348050" y="3372825"/>
              <a:ext cx="1720425" cy="1005900"/>
              <a:chOff x="1348050" y="3372825"/>
              <a:chExt cx="1720425" cy="1005900"/>
            </a:xfrm>
          </p:grpSpPr>
          <p:sp>
            <p:nvSpPr>
              <p:cNvPr id="6442" name="Google Shape;6442;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3" name="Google Shape;6443;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4" name="Google Shape;6444;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5" name="Google Shape;6445;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6" name="Google Shape;6446;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47" name="Google Shape;6447;p70"/>
            <p:cNvGrpSpPr/>
            <p:nvPr/>
          </p:nvGrpSpPr>
          <p:grpSpPr>
            <a:xfrm>
              <a:off x="1455707" y="3731058"/>
              <a:ext cx="1491150" cy="417657"/>
              <a:chOff x="1455707" y="3731058"/>
              <a:chExt cx="1491150" cy="417657"/>
            </a:xfrm>
          </p:grpSpPr>
          <p:grpSp>
            <p:nvGrpSpPr>
              <p:cNvPr id="6448" name="Google Shape;6448;p70"/>
              <p:cNvGrpSpPr/>
              <p:nvPr/>
            </p:nvGrpSpPr>
            <p:grpSpPr>
              <a:xfrm>
                <a:off x="1472938" y="3745828"/>
                <a:ext cx="72126" cy="53788"/>
                <a:chOff x="1472938" y="3745828"/>
                <a:chExt cx="72126" cy="53788"/>
              </a:xfrm>
            </p:grpSpPr>
            <p:sp>
              <p:nvSpPr>
                <p:cNvPr id="6449" name="Google Shape;6449;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0"/>
              <p:cNvGrpSpPr/>
              <p:nvPr/>
            </p:nvGrpSpPr>
            <p:grpSpPr>
              <a:xfrm>
                <a:off x="1819181" y="4089633"/>
                <a:ext cx="72126" cy="53788"/>
                <a:chOff x="1819181" y="4089633"/>
                <a:chExt cx="72126" cy="53788"/>
              </a:xfrm>
            </p:grpSpPr>
            <p:sp>
              <p:nvSpPr>
                <p:cNvPr id="6452" name="Google Shape;6452;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0"/>
              <p:cNvGrpSpPr/>
              <p:nvPr/>
            </p:nvGrpSpPr>
            <p:grpSpPr>
              <a:xfrm>
                <a:off x="1455707" y="4084171"/>
                <a:ext cx="64321" cy="64544"/>
                <a:chOff x="1455707" y="4084171"/>
                <a:chExt cx="64321" cy="64544"/>
              </a:xfrm>
            </p:grpSpPr>
            <p:sp>
              <p:nvSpPr>
                <p:cNvPr id="6455" name="Google Shape;6455;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0"/>
              <p:cNvGrpSpPr/>
              <p:nvPr/>
            </p:nvGrpSpPr>
            <p:grpSpPr>
              <a:xfrm>
                <a:off x="1818610" y="3731058"/>
                <a:ext cx="64321" cy="64544"/>
                <a:chOff x="1818610" y="3731058"/>
                <a:chExt cx="64321" cy="64544"/>
              </a:xfrm>
            </p:grpSpPr>
            <p:sp>
              <p:nvSpPr>
                <p:cNvPr id="6458" name="Google Shape;6458;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70"/>
              <p:cNvGrpSpPr/>
              <p:nvPr/>
            </p:nvGrpSpPr>
            <p:grpSpPr>
              <a:xfrm>
                <a:off x="2172491" y="4089633"/>
                <a:ext cx="72126" cy="53788"/>
                <a:chOff x="2172491" y="4089633"/>
                <a:chExt cx="72126" cy="53788"/>
              </a:xfrm>
            </p:grpSpPr>
            <p:sp>
              <p:nvSpPr>
                <p:cNvPr id="6461" name="Google Shape;6461;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70"/>
              <p:cNvGrpSpPr/>
              <p:nvPr/>
            </p:nvGrpSpPr>
            <p:grpSpPr>
              <a:xfrm>
                <a:off x="2171920" y="3731058"/>
                <a:ext cx="64321" cy="64544"/>
                <a:chOff x="2171920" y="3731058"/>
                <a:chExt cx="64321" cy="64544"/>
              </a:xfrm>
            </p:grpSpPr>
            <p:sp>
              <p:nvSpPr>
                <p:cNvPr id="6464" name="Google Shape;6464;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70"/>
              <p:cNvGrpSpPr/>
              <p:nvPr/>
            </p:nvGrpSpPr>
            <p:grpSpPr>
              <a:xfrm>
                <a:off x="2874730" y="3745828"/>
                <a:ext cx="72126" cy="53788"/>
                <a:chOff x="2874730" y="3745828"/>
                <a:chExt cx="72126" cy="53788"/>
              </a:xfrm>
            </p:grpSpPr>
            <p:sp>
              <p:nvSpPr>
                <p:cNvPr id="6467" name="Google Shape;6467;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0"/>
              <p:cNvGrpSpPr/>
              <p:nvPr/>
            </p:nvGrpSpPr>
            <p:grpSpPr>
              <a:xfrm>
                <a:off x="2878589" y="4081481"/>
                <a:ext cx="64321" cy="64544"/>
                <a:chOff x="2878589" y="4081481"/>
                <a:chExt cx="64321" cy="64544"/>
              </a:xfrm>
            </p:grpSpPr>
            <p:sp>
              <p:nvSpPr>
                <p:cNvPr id="6470" name="Google Shape;6470;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0"/>
              <p:cNvGrpSpPr/>
              <p:nvPr/>
            </p:nvGrpSpPr>
            <p:grpSpPr>
              <a:xfrm>
                <a:off x="2525796" y="4089633"/>
                <a:ext cx="72126" cy="53788"/>
                <a:chOff x="2525796" y="4089633"/>
                <a:chExt cx="72126" cy="53788"/>
              </a:xfrm>
            </p:grpSpPr>
            <p:sp>
              <p:nvSpPr>
                <p:cNvPr id="6473" name="Google Shape;6473;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70"/>
              <p:cNvGrpSpPr/>
              <p:nvPr/>
            </p:nvGrpSpPr>
            <p:grpSpPr>
              <a:xfrm>
                <a:off x="2525225" y="3731058"/>
                <a:ext cx="64321" cy="64544"/>
                <a:chOff x="2525225" y="3731058"/>
                <a:chExt cx="64321" cy="64544"/>
              </a:xfrm>
            </p:grpSpPr>
            <p:sp>
              <p:nvSpPr>
                <p:cNvPr id="6476" name="Google Shape;6476;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1" name="Shape 6481"/>
        <p:cNvGrpSpPr/>
        <p:nvPr/>
      </p:nvGrpSpPr>
      <p:grpSpPr>
        <a:xfrm>
          <a:off x="0" y="0"/>
          <a:ext cx="0" cy="0"/>
          <a:chOff x="0" y="0"/>
          <a:chExt cx="0" cy="0"/>
        </a:xfrm>
      </p:grpSpPr>
      <p:grpSp>
        <p:nvGrpSpPr>
          <p:cNvPr id="6482" name="Google Shape;6482;p71"/>
          <p:cNvGrpSpPr/>
          <p:nvPr/>
        </p:nvGrpSpPr>
        <p:grpSpPr>
          <a:xfrm>
            <a:off x="732428" y="1171356"/>
            <a:ext cx="845921" cy="690752"/>
            <a:chOff x="732428" y="1198513"/>
            <a:chExt cx="845921" cy="690752"/>
          </a:xfrm>
        </p:grpSpPr>
        <p:grpSp>
          <p:nvGrpSpPr>
            <p:cNvPr id="6483" name="Google Shape;6483;p71"/>
            <p:cNvGrpSpPr/>
            <p:nvPr/>
          </p:nvGrpSpPr>
          <p:grpSpPr>
            <a:xfrm>
              <a:off x="823030" y="1198513"/>
              <a:ext cx="755319" cy="690752"/>
              <a:chOff x="823030" y="1198513"/>
              <a:chExt cx="755319" cy="690752"/>
            </a:xfrm>
          </p:grpSpPr>
          <p:sp>
            <p:nvSpPr>
              <p:cNvPr id="6484" name="Google Shape;6484;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1"/>
            <p:cNvGrpSpPr/>
            <p:nvPr/>
          </p:nvGrpSpPr>
          <p:grpSpPr>
            <a:xfrm>
              <a:off x="732428" y="1239937"/>
              <a:ext cx="739912" cy="607886"/>
              <a:chOff x="732428" y="1239937"/>
              <a:chExt cx="739912" cy="607886"/>
            </a:xfrm>
          </p:grpSpPr>
          <p:sp>
            <p:nvSpPr>
              <p:cNvPr id="6487" name="Google Shape;6487;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71"/>
            <p:cNvGrpSpPr/>
            <p:nvPr/>
          </p:nvGrpSpPr>
          <p:grpSpPr>
            <a:xfrm>
              <a:off x="732428" y="1277018"/>
              <a:ext cx="702832" cy="533758"/>
              <a:chOff x="732428" y="1277018"/>
              <a:chExt cx="702832" cy="533758"/>
            </a:xfrm>
          </p:grpSpPr>
          <p:sp>
            <p:nvSpPr>
              <p:cNvPr id="6490" name="Google Shape;6490;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1"/>
            <p:cNvGrpSpPr/>
            <p:nvPr/>
          </p:nvGrpSpPr>
          <p:grpSpPr>
            <a:xfrm>
              <a:off x="931170" y="1306653"/>
              <a:ext cx="647179" cy="474455"/>
              <a:chOff x="931170" y="1306653"/>
              <a:chExt cx="647179" cy="474455"/>
            </a:xfrm>
          </p:grpSpPr>
          <p:sp>
            <p:nvSpPr>
              <p:cNvPr id="6493" name="Google Shape;6493;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5" name="Google Shape;6495;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1"/>
          <p:cNvGrpSpPr/>
          <p:nvPr/>
        </p:nvGrpSpPr>
        <p:grpSpPr>
          <a:xfrm>
            <a:off x="3964037" y="1171363"/>
            <a:ext cx="634656" cy="699982"/>
            <a:chOff x="5985650" y="2860025"/>
            <a:chExt cx="1396075" cy="1539775"/>
          </a:xfrm>
        </p:grpSpPr>
        <p:sp>
          <p:nvSpPr>
            <p:cNvPr id="6497" name="Google Shape;6497;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1"/>
          <p:cNvGrpSpPr/>
          <p:nvPr/>
        </p:nvGrpSpPr>
        <p:grpSpPr>
          <a:xfrm>
            <a:off x="4719687" y="1171356"/>
            <a:ext cx="725845" cy="699975"/>
            <a:chOff x="4249973" y="1201875"/>
            <a:chExt cx="1958568" cy="1888762"/>
          </a:xfrm>
        </p:grpSpPr>
        <p:sp>
          <p:nvSpPr>
            <p:cNvPr id="6530" name="Google Shape;6530;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1" name="Google Shape;6531;p71"/>
            <p:cNvGrpSpPr/>
            <p:nvPr/>
          </p:nvGrpSpPr>
          <p:grpSpPr>
            <a:xfrm>
              <a:off x="5853086" y="1789142"/>
              <a:ext cx="355454" cy="1048099"/>
              <a:chOff x="5576108" y="2016725"/>
              <a:chExt cx="565200" cy="1666560"/>
            </a:xfrm>
          </p:grpSpPr>
          <p:sp>
            <p:nvSpPr>
              <p:cNvPr id="6532" name="Google Shape;6532;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3" name="Google Shape;6533;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1"/>
            <p:cNvGrpSpPr/>
            <p:nvPr/>
          </p:nvGrpSpPr>
          <p:grpSpPr>
            <a:xfrm>
              <a:off x="4869455" y="2691676"/>
              <a:ext cx="1013897" cy="398961"/>
              <a:chOff x="4012057" y="3451825"/>
              <a:chExt cx="1612175" cy="634379"/>
            </a:xfrm>
          </p:grpSpPr>
          <p:sp>
            <p:nvSpPr>
              <p:cNvPr id="6535" name="Google Shape;6535;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6" name="Google Shape;6536;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1"/>
            <p:cNvGrpSpPr/>
            <p:nvPr/>
          </p:nvGrpSpPr>
          <p:grpSpPr>
            <a:xfrm>
              <a:off x="4276937" y="2155961"/>
              <a:ext cx="651965" cy="891358"/>
              <a:chOff x="3069908" y="2599997"/>
              <a:chExt cx="1036675" cy="1417328"/>
            </a:xfrm>
          </p:grpSpPr>
          <p:sp>
            <p:nvSpPr>
              <p:cNvPr id="6538" name="Google Shape;6538;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9" name="Google Shape;6539;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1"/>
            <p:cNvGrpSpPr/>
            <p:nvPr/>
          </p:nvGrpSpPr>
          <p:grpSpPr>
            <a:xfrm>
              <a:off x="5054918" y="1201875"/>
              <a:ext cx="999548" cy="602711"/>
              <a:chOff x="4306958" y="1082925"/>
              <a:chExt cx="1589359" cy="958358"/>
            </a:xfrm>
          </p:grpSpPr>
          <p:sp>
            <p:nvSpPr>
              <p:cNvPr id="6541" name="Google Shape;6541;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42" name="Google Shape;6542;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1"/>
            <p:cNvGrpSpPr/>
            <p:nvPr/>
          </p:nvGrpSpPr>
          <p:grpSpPr>
            <a:xfrm>
              <a:off x="4249973" y="1303451"/>
              <a:ext cx="799317" cy="841334"/>
              <a:chOff x="3027033" y="1244439"/>
              <a:chExt cx="1270977" cy="1337786"/>
            </a:xfrm>
          </p:grpSpPr>
          <p:sp>
            <p:nvSpPr>
              <p:cNvPr id="6544" name="Google Shape;6544;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45" name="Google Shape;6545;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6" name="Google Shape;6546;p71"/>
          <p:cNvGrpSpPr/>
          <p:nvPr/>
        </p:nvGrpSpPr>
        <p:grpSpPr>
          <a:xfrm>
            <a:off x="4072551" y="2058137"/>
            <a:ext cx="750769" cy="683784"/>
            <a:chOff x="4204684" y="2104422"/>
            <a:chExt cx="699822" cy="637382"/>
          </a:xfrm>
        </p:grpSpPr>
        <p:grpSp>
          <p:nvGrpSpPr>
            <p:cNvPr id="6547" name="Google Shape;6547;p71"/>
            <p:cNvGrpSpPr/>
            <p:nvPr/>
          </p:nvGrpSpPr>
          <p:grpSpPr>
            <a:xfrm>
              <a:off x="4204684" y="2430067"/>
              <a:ext cx="342957" cy="311738"/>
              <a:chOff x="4204684" y="2430067"/>
              <a:chExt cx="342957" cy="311738"/>
            </a:xfrm>
          </p:grpSpPr>
          <p:sp>
            <p:nvSpPr>
              <p:cNvPr id="6548" name="Google Shape;6548;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71"/>
            <p:cNvGrpSpPr/>
            <p:nvPr/>
          </p:nvGrpSpPr>
          <p:grpSpPr>
            <a:xfrm>
              <a:off x="4561586" y="2430067"/>
              <a:ext cx="342920" cy="311738"/>
              <a:chOff x="4561586" y="2430067"/>
              <a:chExt cx="342920" cy="311738"/>
            </a:xfrm>
          </p:grpSpPr>
          <p:sp>
            <p:nvSpPr>
              <p:cNvPr id="6551" name="Google Shape;6551;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1"/>
            <p:cNvGrpSpPr/>
            <p:nvPr/>
          </p:nvGrpSpPr>
          <p:grpSpPr>
            <a:xfrm>
              <a:off x="4561586" y="2104422"/>
              <a:ext cx="342920" cy="311738"/>
              <a:chOff x="4561586" y="2104422"/>
              <a:chExt cx="342920" cy="311738"/>
            </a:xfrm>
          </p:grpSpPr>
          <p:sp>
            <p:nvSpPr>
              <p:cNvPr id="6554" name="Google Shape;6554;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71"/>
            <p:cNvGrpSpPr/>
            <p:nvPr/>
          </p:nvGrpSpPr>
          <p:grpSpPr>
            <a:xfrm>
              <a:off x="4204684" y="2104422"/>
              <a:ext cx="342957" cy="311664"/>
              <a:chOff x="4204684" y="2104422"/>
              <a:chExt cx="342957" cy="311664"/>
            </a:xfrm>
          </p:grpSpPr>
          <p:sp>
            <p:nvSpPr>
              <p:cNvPr id="6557" name="Google Shape;6557;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9" name="Google Shape;6559;p71"/>
          <p:cNvGrpSpPr/>
          <p:nvPr/>
        </p:nvGrpSpPr>
        <p:grpSpPr>
          <a:xfrm>
            <a:off x="5536984" y="1171351"/>
            <a:ext cx="660591" cy="688867"/>
            <a:chOff x="5830645" y="1267368"/>
            <a:chExt cx="530340" cy="553040"/>
          </a:xfrm>
        </p:grpSpPr>
        <p:sp>
          <p:nvSpPr>
            <p:cNvPr id="6560" name="Google Shape;6560;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71"/>
            <p:cNvGrpSpPr/>
            <p:nvPr/>
          </p:nvGrpSpPr>
          <p:grpSpPr>
            <a:xfrm>
              <a:off x="5830645" y="1267368"/>
              <a:ext cx="259743" cy="269909"/>
              <a:chOff x="5830645" y="1267368"/>
              <a:chExt cx="259743" cy="269909"/>
            </a:xfrm>
          </p:grpSpPr>
          <p:sp>
            <p:nvSpPr>
              <p:cNvPr id="6562" name="Google Shape;6562;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1"/>
            <p:cNvGrpSpPr/>
            <p:nvPr/>
          </p:nvGrpSpPr>
          <p:grpSpPr>
            <a:xfrm>
              <a:off x="6101293" y="1267368"/>
              <a:ext cx="259692" cy="269909"/>
              <a:chOff x="6101293" y="1267368"/>
              <a:chExt cx="259692" cy="269909"/>
            </a:xfrm>
          </p:grpSpPr>
          <p:sp>
            <p:nvSpPr>
              <p:cNvPr id="6565" name="Google Shape;6565;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1"/>
            <p:cNvGrpSpPr/>
            <p:nvPr/>
          </p:nvGrpSpPr>
          <p:grpSpPr>
            <a:xfrm>
              <a:off x="5830645" y="1550500"/>
              <a:ext cx="259692" cy="269909"/>
              <a:chOff x="5830645" y="1550500"/>
              <a:chExt cx="259692" cy="269909"/>
            </a:xfrm>
          </p:grpSpPr>
          <p:sp>
            <p:nvSpPr>
              <p:cNvPr id="6568" name="Google Shape;6568;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1"/>
            <p:cNvGrpSpPr/>
            <p:nvPr/>
          </p:nvGrpSpPr>
          <p:grpSpPr>
            <a:xfrm>
              <a:off x="6101293" y="1550500"/>
              <a:ext cx="259692" cy="269909"/>
              <a:chOff x="6101293" y="1550500"/>
              <a:chExt cx="259692" cy="269909"/>
            </a:xfrm>
          </p:grpSpPr>
          <p:sp>
            <p:nvSpPr>
              <p:cNvPr id="6571" name="Google Shape;6571;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3" name="Google Shape;6573;p71"/>
          <p:cNvGrpSpPr/>
          <p:nvPr/>
        </p:nvGrpSpPr>
        <p:grpSpPr>
          <a:xfrm>
            <a:off x="739138" y="2061810"/>
            <a:ext cx="697154" cy="679574"/>
            <a:chOff x="2679875" y="2361475"/>
            <a:chExt cx="780425" cy="760575"/>
          </a:xfrm>
        </p:grpSpPr>
        <p:sp>
          <p:nvSpPr>
            <p:cNvPr id="6574" name="Google Shape;6574;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1"/>
          <p:cNvGrpSpPr/>
          <p:nvPr/>
        </p:nvGrpSpPr>
        <p:grpSpPr>
          <a:xfrm>
            <a:off x="3138297" y="1171402"/>
            <a:ext cx="735829" cy="684547"/>
            <a:chOff x="3351965" y="1148808"/>
            <a:chExt cx="750770" cy="698375"/>
          </a:xfrm>
        </p:grpSpPr>
        <p:grpSp>
          <p:nvGrpSpPr>
            <p:cNvPr id="6581" name="Google Shape;6581;p71"/>
            <p:cNvGrpSpPr/>
            <p:nvPr/>
          </p:nvGrpSpPr>
          <p:grpSpPr>
            <a:xfrm>
              <a:off x="3586796" y="1148808"/>
              <a:ext cx="294857" cy="286830"/>
              <a:chOff x="3750225" y="1774000"/>
              <a:chExt cx="149575" cy="145525"/>
            </a:xfrm>
          </p:grpSpPr>
          <p:sp>
            <p:nvSpPr>
              <p:cNvPr id="6582" name="Google Shape;6582;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1"/>
            <p:cNvGrpSpPr/>
            <p:nvPr/>
          </p:nvGrpSpPr>
          <p:grpSpPr>
            <a:xfrm>
              <a:off x="3779245" y="1375768"/>
              <a:ext cx="323490" cy="286978"/>
              <a:chOff x="3847850" y="1889150"/>
              <a:chExt cx="164100" cy="145600"/>
            </a:xfrm>
          </p:grpSpPr>
          <p:sp>
            <p:nvSpPr>
              <p:cNvPr id="6585" name="Google Shape;6585;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1"/>
            <p:cNvGrpSpPr/>
            <p:nvPr/>
          </p:nvGrpSpPr>
          <p:grpSpPr>
            <a:xfrm>
              <a:off x="3351965" y="1330435"/>
              <a:ext cx="295449" cy="285401"/>
              <a:chOff x="3631100" y="1866150"/>
              <a:chExt cx="149875" cy="144800"/>
            </a:xfrm>
          </p:grpSpPr>
          <p:sp>
            <p:nvSpPr>
              <p:cNvPr id="6588" name="Google Shape;6588;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71"/>
            <p:cNvGrpSpPr/>
            <p:nvPr/>
          </p:nvGrpSpPr>
          <p:grpSpPr>
            <a:xfrm>
              <a:off x="3548208" y="1560352"/>
              <a:ext cx="294808" cy="286830"/>
              <a:chOff x="3730650" y="1982800"/>
              <a:chExt cx="149550" cy="145525"/>
            </a:xfrm>
          </p:grpSpPr>
          <p:sp>
            <p:nvSpPr>
              <p:cNvPr id="6591" name="Google Shape;6591;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3" name="Google Shape;6593;p71"/>
          <p:cNvGrpSpPr/>
          <p:nvPr/>
        </p:nvGrpSpPr>
        <p:grpSpPr>
          <a:xfrm>
            <a:off x="7639949" y="1171356"/>
            <a:ext cx="804565" cy="677795"/>
            <a:chOff x="7636443" y="1204988"/>
            <a:chExt cx="804565" cy="677795"/>
          </a:xfrm>
        </p:grpSpPr>
        <p:grpSp>
          <p:nvGrpSpPr>
            <p:cNvPr id="6594" name="Google Shape;6594;p71"/>
            <p:cNvGrpSpPr/>
            <p:nvPr/>
          </p:nvGrpSpPr>
          <p:grpSpPr>
            <a:xfrm>
              <a:off x="7636443" y="1509705"/>
              <a:ext cx="804565" cy="373078"/>
              <a:chOff x="7636443" y="1509705"/>
              <a:chExt cx="804565" cy="373078"/>
            </a:xfrm>
          </p:grpSpPr>
          <p:sp>
            <p:nvSpPr>
              <p:cNvPr id="6595" name="Google Shape;6595;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1"/>
            <p:cNvGrpSpPr/>
            <p:nvPr/>
          </p:nvGrpSpPr>
          <p:grpSpPr>
            <a:xfrm>
              <a:off x="7636443" y="1408133"/>
              <a:ext cx="804565" cy="373078"/>
              <a:chOff x="7636443" y="1408133"/>
              <a:chExt cx="804565" cy="373078"/>
            </a:xfrm>
          </p:grpSpPr>
          <p:sp>
            <p:nvSpPr>
              <p:cNvPr id="6598" name="Google Shape;6598;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1"/>
            <p:cNvGrpSpPr/>
            <p:nvPr/>
          </p:nvGrpSpPr>
          <p:grpSpPr>
            <a:xfrm>
              <a:off x="7636443" y="1306560"/>
              <a:ext cx="804565" cy="373078"/>
              <a:chOff x="7636443" y="1306560"/>
              <a:chExt cx="804565" cy="373078"/>
            </a:xfrm>
          </p:grpSpPr>
          <p:sp>
            <p:nvSpPr>
              <p:cNvPr id="6601" name="Google Shape;6601;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1"/>
            <p:cNvGrpSpPr/>
            <p:nvPr/>
          </p:nvGrpSpPr>
          <p:grpSpPr>
            <a:xfrm>
              <a:off x="7636443" y="1204988"/>
              <a:ext cx="804565" cy="373078"/>
              <a:chOff x="7636443" y="1204988"/>
              <a:chExt cx="804565" cy="373078"/>
            </a:xfrm>
          </p:grpSpPr>
          <p:sp>
            <p:nvSpPr>
              <p:cNvPr id="6604" name="Google Shape;6604;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6" name="Google Shape;6606;p71"/>
          <p:cNvGrpSpPr/>
          <p:nvPr/>
        </p:nvGrpSpPr>
        <p:grpSpPr>
          <a:xfrm>
            <a:off x="4978796" y="2078771"/>
            <a:ext cx="661339" cy="661188"/>
            <a:chOff x="3990000" y="975400"/>
            <a:chExt cx="3934200" cy="3933300"/>
          </a:xfrm>
        </p:grpSpPr>
        <p:sp>
          <p:nvSpPr>
            <p:cNvPr id="6607" name="Google Shape;6607;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1"/>
          <p:cNvGrpSpPr/>
          <p:nvPr/>
        </p:nvGrpSpPr>
        <p:grpSpPr>
          <a:xfrm>
            <a:off x="6622444" y="2057409"/>
            <a:ext cx="868881" cy="684241"/>
            <a:chOff x="6598259" y="2078634"/>
            <a:chExt cx="868881" cy="684241"/>
          </a:xfrm>
        </p:grpSpPr>
        <p:sp>
          <p:nvSpPr>
            <p:cNvPr id="6612" name="Google Shape;6612;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71"/>
            <p:cNvGrpSpPr/>
            <p:nvPr/>
          </p:nvGrpSpPr>
          <p:grpSpPr>
            <a:xfrm>
              <a:off x="6808175" y="2078634"/>
              <a:ext cx="452229" cy="684241"/>
              <a:chOff x="6808175" y="2078634"/>
              <a:chExt cx="452229" cy="684241"/>
            </a:xfrm>
          </p:grpSpPr>
          <p:sp>
            <p:nvSpPr>
              <p:cNvPr id="6619" name="Google Shape;6619;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71"/>
              <p:cNvGrpSpPr/>
              <p:nvPr/>
            </p:nvGrpSpPr>
            <p:grpSpPr>
              <a:xfrm>
                <a:off x="6821586" y="2078634"/>
                <a:ext cx="426871" cy="684241"/>
                <a:chOff x="6821586" y="2078634"/>
                <a:chExt cx="426871" cy="684241"/>
              </a:xfrm>
            </p:grpSpPr>
            <p:grpSp>
              <p:nvGrpSpPr>
                <p:cNvPr id="6626" name="Google Shape;6626;p71"/>
                <p:cNvGrpSpPr/>
                <p:nvPr/>
              </p:nvGrpSpPr>
              <p:grpSpPr>
                <a:xfrm>
                  <a:off x="6821586" y="2078634"/>
                  <a:ext cx="426871" cy="684241"/>
                  <a:chOff x="6821586" y="2078634"/>
                  <a:chExt cx="426871" cy="684241"/>
                </a:xfrm>
              </p:grpSpPr>
              <p:sp>
                <p:nvSpPr>
                  <p:cNvPr id="6627" name="Google Shape;6627;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6" name="Google Shape;6646;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52" name="Google Shape;6652;p71"/>
          <p:cNvGrpSpPr/>
          <p:nvPr/>
        </p:nvGrpSpPr>
        <p:grpSpPr>
          <a:xfrm>
            <a:off x="5795610" y="2063018"/>
            <a:ext cx="671358" cy="671358"/>
            <a:chOff x="6535625" y="760425"/>
            <a:chExt cx="1665900" cy="1665900"/>
          </a:xfrm>
        </p:grpSpPr>
        <p:sp>
          <p:nvSpPr>
            <p:cNvPr id="6653" name="Google Shape;6653;p7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1"/>
          <p:cNvGrpSpPr/>
          <p:nvPr/>
        </p:nvGrpSpPr>
        <p:grpSpPr>
          <a:xfrm>
            <a:off x="732427" y="3731418"/>
            <a:ext cx="1340789" cy="640830"/>
            <a:chOff x="238125" y="1151100"/>
            <a:chExt cx="7139450" cy="3412300"/>
          </a:xfrm>
        </p:grpSpPr>
        <p:sp>
          <p:nvSpPr>
            <p:cNvPr id="6658" name="Google Shape;6658;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1"/>
          <p:cNvGrpSpPr/>
          <p:nvPr/>
        </p:nvGrpSpPr>
        <p:grpSpPr>
          <a:xfrm>
            <a:off x="5599650" y="2934699"/>
            <a:ext cx="985357" cy="585764"/>
            <a:chOff x="5145061" y="2881789"/>
            <a:chExt cx="1107641" cy="658458"/>
          </a:xfrm>
        </p:grpSpPr>
        <p:grpSp>
          <p:nvGrpSpPr>
            <p:cNvPr id="6671" name="Google Shape;6671;p71"/>
            <p:cNvGrpSpPr/>
            <p:nvPr/>
          </p:nvGrpSpPr>
          <p:grpSpPr>
            <a:xfrm>
              <a:off x="5722989" y="3244587"/>
              <a:ext cx="529713" cy="295659"/>
              <a:chOff x="5722989" y="3244587"/>
              <a:chExt cx="529713" cy="295659"/>
            </a:xfrm>
          </p:grpSpPr>
          <p:sp>
            <p:nvSpPr>
              <p:cNvPr id="6672" name="Google Shape;6672;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3" name="Google Shape;6673;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4" name="Google Shape;6674;p71"/>
            <p:cNvGrpSpPr/>
            <p:nvPr/>
          </p:nvGrpSpPr>
          <p:grpSpPr>
            <a:xfrm>
              <a:off x="5145061" y="3244587"/>
              <a:ext cx="536807" cy="295659"/>
              <a:chOff x="5145061" y="3244587"/>
              <a:chExt cx="536807" cy="295659"/>
            </a:xfrm>
          </p:grpSpPr>
          <p:sp>
            <p:nvSpPr>
              <p:cNvPr id="6675" name="Google Shape;6675;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6" name="Google Shape;6676;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7" name="Google Shape;6677;p71"/>
            <p:cNvGrpSpPr/>
            <p:nvPr/>
          </p:nvGrpSpPr>
          <p:grpSpPr>
            <a:xfrm>
              <a:off x="5341327" y="2898245"/>
              <a:ext cx="532309" cy="614891"/>
              <a:chOff x="5341327" y="2898245"/>
              <a:chExt cx="532309" cy="614891"/>
            </a:xfrm>
          </p:grpSpPr>
          <p:sp>
            <p:nvSpPr>
              <p:cNvPr id="6678" name="Google Shape;6678;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9" name="Google Shape;6679;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80" name="Google Shape;6680;p71"/>
            <p:cNvGrpSpPr/>
            <p:nvPr/>
          </p:nvGrpSpPr>
          <p:grpSpPr>
            <a:xfrm>
              <a:off x="5532290" y="2881789"/>
              <a:ext cx="620516" cy="305456"/>
              <a:chOff x="5532290" y="2881789"/>
              <a:chExt cx="620516" cy="305456"/>
            </a:xfrm>
          </p:grpSpPr>
          <p:sp>
            <p:nvSpPr>
              <p:cNvPr id="6681" name="Google Shape;6681;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82" name="Google Shape;6682;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683" name="Google Shape;6683;p71"/>
          <p:cNvGrpSpPr/>
          <p:nvPr/>
        </p:nvGrpSpPr>
        <p:grpSpPr>
          <a:xfrm>
            <a:off x="8178573" y="3726757"/>
            <a:ext cx="269068" cy="645491"/>
            <a:chOff x="7026852" y="3311869"/>
            <a:chExt cx="434331" cy="1041954"/>
          </a:xfrm>
        </p:grpSpPr>
        <p:sp>
          <p:nvSpPr>
            <p:cNvPr id="6684" name="Google Shape;6684;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1"/>
          <p:cNvGrpSpPr/>
          <p:nvPr/>
        </p:nvGrpSpPr>
        <p:grpSpPr>
          <a:xfrm>
            <a:off x="6195154" y="3765995"/>
            <a:ext cx="293882" cy="293836"/>
            <a:chOff x="4873519" y="3311869"/>
            <a:chExt cx="499374" cy="499296"/>
          </a:xfrm>
        </p:grpSpPr>
        <p:sp>
          <p:nvSpPr>
            <p:cNvPr id="6688" name="Google Shape;6688;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1"/>
          <p:cNvGrpSpPr/>
          <p:nvPr/>
        </p:nvGrpSpPr>
        <p:grpSpPr>
          <a:xfrm>
            <a:off x="6195154" y="4078366"/>
            <a:ext cx="293882" cy="293882"/>
            <a:chOff x="4873519" y="3875839"/>
            <a:chExt cx="499374" cy="499374"/>
          </a:xfrm>
        </p:grpSpPr>
        <p:sp>
          <p:nvSpPr>
            <p:cNvPr id="6691" name="Google Shape;6691;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1"/>
          <p:cNvGrpSpPr/>
          <p:nvPr/>
        </p:nvGrpSpPr>
        <p:grpSpPr>
          <a:xfrm>
            <a:off x="2425681" y="2050319"/>
            <a:ext cx="698104" cy="698208"/>
            <a:chOff x="2565073" y="2075876"/>
            <a:chExt cx="672482" cy="672518"/>
          </a:xfrm>
        </p:grpSpPr>
        <p:sp>
          <p:nvSpPr>
            <p:cNvPr id="6694" name="Google Shape;6694;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1"/>
          <p:cNvGrpSpPr/>
          <p:nvPr/>
        </p:nvGrpSpPr>
        <p:grpSpPr>
          <a:xfrm>
            <a:off x="5649092" y="3734919"/>
            <a:ext cx="438354" cy="637329"/>
            <a:chOff x="1697726" y="3244179"/>
            <a:chExt cx="788124" cy="1146069"/>
          </a:xfrm>
        </p:grpSpPr>
        <p:sp>
          <p:nvSpPr>
            <p:cNvPr id="6701" name="Google Shape;6701;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7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4" name="Google Shape;6704;p71"/>
          <p:cNvGrpSpPr/>
          <p:nvPr/>
        </p:nvGrpSpPr>
        <p:grpSpPr>
          <a:xfrm>
            <a:off x="7650306" y="2063282"/>
            <a:ext cx="799565" cy="670282"/>
            <a:chOff x="7617850" y="2063282"/>
            <a:chExt cx="799565" cy="670282"/>
          </a:xfrm>
        </p:grpSpPr>
        <p:cxnSp>
          <p:nvCxnSpPr>
            <p:cNvPr id="6705" name="Google Shape;6705;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6" name="Google Shape;6706;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7" name="Google Shape;6707;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8" name="Google Shape;6708;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9" name="Google Shape;6709;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710" name="Google Shape;6710;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711" name="Google Shape;6711;p71"/>
            <p:cNvGrpSpPr/>
            <p:nvPr/>
          </p:nvGrpSpPr>
          <p:grpSpPr>
            <a:xfrm>
              <a:off x="7734309" y="2063282"/>
              <a:ext cx="570957" cy="620095"/>
              <a:chOff x="7734309" y="2063282"/>
              <a:chExt cx="570957" cy="620095"/>
            </a:xfrm>
          </p:grpSpPr>
          <p:grpSp>
            <p:nvGrpSpPr>
              <p:cNvPr id="6712" name="Google Shape;6712;p71"/>
              <p:cNvGrpSpPr/>
              <p:nvPr/>
            </p:nvGrpSpPr>
            <p:grpSpPr>
              <a:xfrm>
                <a:off x="8031573" y="2063282"/>
                <a:ext cx="273693" cy="620095"/>
                <a:chOff x="8031573" y="2063282"/>
                <a:chExt cx="273693" cy="620095"/>
              </a:xfrm>
            </p:grpSpPr>
            <p:sp>
              <p:nvSpPr>
                <p:cNvPr id="6713" name="Google Shape;6713;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1"/>
              <p:cNvGrpSpPr/>
              <p:nvPr/>
            </p:nvGrpSpPr>
            <p:grpSpPr>
              <a:xfrm flipH="1">
                <a:off x="7734309" y="2063282"/>
                <a:ext cx="273693" cy="620095"/>
                <a:chOff x="8031573" y="2063282"/>
                <a:chExt cx="273693" cy="620095"/>
              </a:xfrm>
            </p:grpSpPr>
            <p:sp>
              <p:nvSpPr>
                <p:cNvPr id="6718" name="Google Shape;6718;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22" name="Google Shape;6722;p7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4" name="Google Shape;6724;p71"/>
          <p:cNvGrpSpPr/>
          <p:nvPr/>
        </p:nvGrpSpPr>
        <p:grpSpPr>
          <a:xfrm>
            <a:off x="7836913" y="2916765"/>
            <a:ext cx="602567" cy="601884"/>
            <a:chOff x="1186975" y="238125"/>
            <a:chExt cx="5244275" cy="5238325"/>
          </a:xfrm>
        </p:grpSpPr>
        <p:sp>
          <p:nvSpPr>
            <p:cNvPr id="6725" name="Google Shape;6725;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1"/>
          <p:cNvGrpSpPr/>
          <p:nvPr/>
        </p:nvGrpSpPr>
        <p:grpSpPr>
          <a:xfrm>
            <a:off x="3279650" y="2056249"/>
            <a:ext cx="651848" cy="687338"/>
            <a:chOff x="3400515" y="2056248"/>
            <a:chExt cx="698134" cy="735987"/>
          </a:xfrm>
        </p:grpSpPr>
        <p:grpSp>
          <p:nvGrpSpPr>
            <p:cNvPr id="6730" name="Google Shape;6730;p71"/>
            <p:cNvGrpSpPr/>
            <p:nvPr/>
          </p:nvGrpSpPr>
          <p:grpSpPr>
            <a:xfrm>
              <a:off x="3400515" y="2283913"/>
              <a:ext cx="312919" cy="219900"/>
              <a:chOff x="3400515" y="2283913"/>
              <a:chExt cx="312919" cy="219900"/>
            </a:xfrm>
          </p:grpSpPr>
          <p:sp>
            <p:nvSpPr>
              <p:cNvPr id="6731" name="Google Shape;6731;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2" name="Google Shape;6732;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733" name="Google Shape;6733;p71"/>
            <p:cNvGrpSpPr/>
            <p:nvPr/>
          </p:nvGrpSpPr>
          <p:grpSpPr>
            <a:xfrm>
              <a:off x="3547823" y="2461089"/>
              <a:ext cx="219900" cy="331146"/>
              <a:chOff x="3547823" y="2461089"/>
              <a:chExt cx="219900" cy="331146"/>
            </a:xfrm>
          </p:grpSpPr>
          <p:sp>
            <p:nvSpPr>
              <p:cNvPr id="6734" name="Google Shape;6734;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5" name="Google Shape;6735;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736" name="Google Shape;6736;p71"/>
            <p:cNvGrpSpPr/>
            <p:nvPr/>
          </p:nvGrpSpPr>
          <p:grpSpPr>
            <a:xfrm>
              <a:off x="3734138" y="2461089"/>
              <a:ext cx="219900" cy="331146"/>
              <a:chOff x="3734138" y="2461089"/>
              <a:chExt cx="219900" cy="331146"/>
            </a:xfrm>
          </p:grpSpPr>
          <p:sp>
            <p:nvSpPr>
              <p:cNvPr id="6737" name="Google Shape;6737;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8" name="Google Shape;6738;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739" name="Google Shape;6739;p71"/>
            <p:cNvGrpSpPr/>
            <p:nvPr/>
          </p:nvGrpSpPr>
          <p:grpSpPr>
            <a:xfrm>
              <a:off x="3787560" y="2281742"/>
              <a:ext cx="311089" cy="219900"/>
              <a:chOff x="3787560" y="2281742"/>
              <a:chExt cx="311089" cy="219900"/>
            </a:xfrm>
          </p:grpSpPr>
          <p:sp>
            <p:nvSpPr>
              <p:cNvPr id="6740" name="Google Shape;6740;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41" name="Google Shape;6741;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742" name="Google Shape;6742;p71"/>
            <p:cNvGrpSpPr/>
            <p:nvPr/>
          </p:nvGrpSpPr>
          <p:grpSpPr>
            <a:xfrm>
              <a:off x="3637290" y="2056248"/>
              <a:ext cx="219900" cy="330736"/>
              <a:chOff x="3637290" y="2056248"/>
              <a:chExt cx="219900" cy="330736"/>
            </a:xfrm>
          </p:grpSpPr>
          <p:sp>
            <p:nvSpPr>
              <p:cNvPr id="6743" name="Google Shape;6743;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744" name="Google Shape;6744;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745" name="Google Shape;6745;p71"/>
          <p:cNvGrpSpPr/>
          <p:nvPr/>
        </p:nvGrpSpPr>
        <p:grpSpPr>
          <a:xfrm>
            <a:off x="2571356" y="2926255"/>
            <a:ext cx="1268144" cy="592394"/>
            <a:chOff x="238125" y="1188750"/>
            <a:chExt cx="7140450" cy="3335550"/>
          </a:xfrm>
        </p:grpSpPr>
        <p:sp>
          <p:nvSpPr>
            <p:cNvPr id="6746" name="Google Shape;6746;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71"/>
          <p:cNvGrpSpPr/>
          <p:nvPr/>
        </p:nvGrpSpPr>
        <p:grpSpPr>
          <a:xfrm>
            <a:off x="6679257" y="2928410"/>
            <a:ext cx="1053944" cy="590147"/>
            <a:chOff x="238125" y="1335475"/>
            <a:chExt cx="5418735" cy="3034175"/>
          </a:xfrm>
        </p:grpSpPr>
        <p:sp>
          <p:nvSpPr>
            <p:cNvPr id="6752" name="Google Shape;6752;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1"/>
          <p:cNvGrpSpPr/>
          <p:nvPr/>
        </p:nvGrpSpPr>
        <p:grpSpPr>
          <a:xfrm>
            <a:off x="4110066" y="3733309"/>
            <a:ext cx="1268207" cy="638939"/>
            <a:chOff x="3967651" y="3645904"/>
            <a:chExt cx="1479304" cy="745292"/>
          </a:xfrm>
        </p:grpSpPr>
        <p:grpSp>
          <p:nvGrpSpPr>
            <p:cNvPr id="6756" name="Google Shape;6756;p71"/>
            <p:cNvGrpSpPr/>
            <p:nvPr/>
          </p:nvGrpSpPr>
          <p:grpSpPr>
            <a:xfrm>
              <a:off x="3967651" y="4009026"/>
              <a:ext cx="1479304" cy="382170"/>
              <a:chOff x="3967651" y="4009026"/>
              <a:chExt cx="1479304" cy="382170"/>
            </a:xfrm>
          </p:grpSpPr>
          <p:grpSp>
            <p:nvGrpSpPr>
              <p:cNvPr id="6757" name="Google Shape;6757;p71"/>
              <p:cNvGrpSpPr/>
              <p:nvPr/>
            </p:nvGrpSpPr>
            <p:grpSpPr>
              <a:xfrm>
                <a:off x="4892216" y="4195630"/>
                <a:ext cx="554739" cy="195566"/>
                <a:chOff x="3604375" y="4892160"/>
                <a:chExt cx="1651500" cy="582215"/>
              </a:xfrm>
            </p:grpSpPr>
            <p:sp>
              <p:nvSpPr>
                <p:cNvPr id="6758" name="Google Shape;6758;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1"/>
              <p:cNvGrpSpPr/>
              <p:nvPr/>
            </p:nvGrpSpPr>
            <p:grpSpPr>
              <a:xfrm>
                <a:off x="3967651" y="4146303"/>
                <a:ext cx="579402" cy="244893"/>
                <a:chOff x="851875" y="4745310"/>
                <a:chExt cx="1724925" cy="729065"/>
              </a:xfrm>
            </p:grpSpPr>
            <p:sp>
              <p:nvSpPr>
                <p:cNvPr id="6761" name="Google Shape;6761;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1"/>
              <p:cNvGrpSpPr/>
              <p:nvPr/>
            </p:nvGrpSpPr>
            <p:grpSpPr>
              <a:xfrm>
                <a:off x="4460753" y="4009026"/>
                <a:ext cx="493110" cy="382170"/>
                <a:chOff x="2319875" y="4336625"/>
                <a:chExt cx="1468025" cy="1137750"/>
              </a:xfrm>
            </p:grpSpPr>
            <p:sp>
              <p:nvSpPr>
                <p:cNvPr id="6764" name="Google Shape;6764;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6" name="Google Shape;6766;p71"/>
            <p:cNvGrpSpPr/>
            <p:nvPr/>
          </p:nvGrpSpPr>
          <p:grpSpPr>
            <a:xfrm>
              <a:off x="4479443" y="3645904"/>
              <a:ext cx="455965" cy="388789"/>
              <a:chOff x="2957425" y="238100"/>
              <a:chExt cx="1910200" cy="1628775"/>
            </a:xfrm>
          </p:grpSpPr>
          <p:sp>
            <p:nvSpPr>
              <p:cNvPr id="6767" name="Google Shape;6767;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7" name="Google Shape;6777;p71"/>
          <p:cNvGrpSpPr/>
          <p:nvPr/>
        </p:nvGrpSpPr>
        <p:grpSpPr>
          <a:xfrm>
            <a:off x="2496179" y="3734510"/>
            <a:ext cx="1243128" cy="637739"/>
            <a:chOff x="2496310" y="3693351"/>
            <a:chExt cx="1342906" cy="688926"/>
          </a:xfrm>
        </p:grpSpPr>
        <p:grpSp>
          <p:nvGrpSpPr>
            <p:cNvPr id="6778" name="Google Shape;6778;p71"/>
            <p:cNvGrpSpPr/>
            <p:nvPr/>
          </p:nvGrpSpPr>
          <p:grpSpPr>
            <a:xfrm>
              <a:off x="2496310" y="3693351"/>
              <a:ext cx="1342906" cy="688875"/>
              <a:chOff x="2496310" y="3693351"/>
              <a:chExt cx="1342906" cy="688875"/>
            </a:xfrm>
          </p:grpSpPr>
          <p:sp>
            <p:nvSpPr>
              <p:cNvPr id="6779" name="Google Shape;6779;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5" name="Google Shape;6785;p71"/>
              <p:cNvCxnSpPr>
                <a:stCxn id="67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786" name="Google Shape;6786;p71"/>
              <p:cNvCxnSpPr>
                <a:stCxn id="67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787" name="Google Shape;6787;p71"/>
              <p:cNvCxnSpPr>
                <a:stCxn id="67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88" name="Google Shape;6788;p71"/>
              <p:cNvCxnSpPr>
                <a:stCxn id="67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89" name="Google Shape;6789;p71"/>
              <p:cNvCxnSpPr>
                <a:stCxn id="67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790" name="Google Shape;6790;p71"/>
            <p:cNvGrpSpPr/>
            <p:nvPr/>
          </p:nvGrpSpPr>
          <p:grpSpPr>
            <a:xfrm>
              <a:off x="2675275" y="3930557"/>
              <a:ext cx="1003306" cy="451719"/>
              <a:chOff x="2675275" y="4174282"/>
              <a:chExt cx="1003306" cy="451719"/>
            </a:xfrm>
          </p:grpSpPr>
          <p:sp>
            <p:nvSpPr>
              <p:cNvPr id="6791" name="Google Shape;6791;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4" name="Google Shape;6794;p71"/>
          <p:cNvGrpSpPr/>
          <p:nvPr/>
        </p:nvGrpSpPr>
        <p:grpSpPr>
          <a:xfrm>
            <a:off x="1669850" y="1171356"/>
            <a:ext cx="574511" cy="874709"/>
            <a:chOff x="1715404" y="1112080"/>
            <a:chExt cx="642270" cy="977984"/>
          </a:xfrm>
        </p:grpSpPr>
        <p:grpSp>
          <p:nvGrpSpPr>
            <p:cNvPr id="6795" name="Google Shape;6795;p71"/>
            <p:cNvGrpSpPr/>
            <p:nvPr/>
          </p:nvGrpSpPr>
          <p:grpSpPr>
            <a:xfrm>
              <a:off x="1715404" y="1112080"/>
              <a:ext cx="642270" cy="977984"/>
              <a:chOff x="1715404" y="1112080"/>
              <a:chExt cx="642270" cy="977984"/>
            </a:xfrm>
          </p:grpSpPr>
          <p:sp>
            <p:nvSpPr>
              <p:cNvPr id="6796" name="Google Shape;6796;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1"/>
            <p:cNvGrpSpPr/>
            <p:nvPr/>
          </p:nvGrpSpPr>
          <p:grpSpPr>
            <a:xfrm>
              <a:off x="1768927" y="1165603"/>
              <a:ext cx="535225" cy="851367"/>
              <a:chOff x="1768927" y="1165603"/>
              <a:chExt cx="535225" cy="851367"/>
            </a:xfrm>
          </p:grpSpPr>
          <p:sp>
            <p:nvSpPr>
              <p:cNvPr id="6799" name="Google Shape;6799;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71"/>
            <p:cNvGrpSpPr/>
            <p:nvPr/>
          </p:nvGrpSpPr>
          <p:grpSpPr>
            <a:xfrm>
              <a:off x="1822449" y="1219125"/>
              <a:ext cx="428180" cy="718859"/>
              <a:chOff x="1822449" y="1219125"/>
              <a:chExt cx="428180" cy="718859"/>
            </a:xfrm>
          </p:grpSpPr>
          <p:sp>
            <p:nvSpPr>
              <p:cNvPr id="6802" name="Google Shape;6802;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1"/>
            <p:cNvGrpSpPr/>
            <p:nvPr/>
          </p:nvGrpSpPr>
          <p:grpSpPr>
            <a:xfrm>
              <a:off x="1875972" y="1272648"/>
              <a:ext cx="321135" cy="586939"/>
              <a:chOff x="1875972" y="1272648"/>
              <a:chExt cx="321135" cy="586939"/>
            </a:xfrm>
          </p:grpSpPr>
          <p:sp>
            <p:nvSpPr>
              <p:cNvPr id="6805" name="Google Shape;6805;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7" name="Google Shape;6807;p71"/>
          <p:cNvGrpSpPr/>
          <p:nvPr/>
        </p:nvGrpSpPr>
        <p:grpSpPr>
          <a:xfrm>
            <a:off x="7777011" y="3728078"/>
            <a:ext cx="293855" cy="644170"/>
            <a:chOff x="241025" y="3151575"/>
            <a:chExt cx="293855" cy="644170"/>
          </a:xfrm>
        </p:grpSpPr>
        <p:sp>
          <p:nvSpPr>
            <p:cNvPr id="6808" name="Google Shape;6808;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1"/>
          <p:cNvGrpSpPr/>
          <p:nvPr/>
        </p:nvGrpSpPr>
        <p:grpSpPr>
          <a:xfrm>
            <a:off x="724994" y="2928078"/>
            <a:ext cx="1779649" cy="591620"/>
            <a:chOff x="246070" y="1983375"/>
            <a:chExt cx="1855347" cy="616849"/>
          </a:xfrm>
        </p:grpSpPr>
        <p:sp>
          <p:nvSpPr>
            <p:cNvPr id="6811" name="Google Shape;6811;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1"/>
          <p:cNvGrpSpPr/>
          <p:nvPr/>
        </p:nvGrpSpPr>
        <p:grpSpPr>
          <a:xfrm>
            <a:off x="2335861" y="1171356"/>
            <a:ext cx="711055" cy="745993"/>
            <a:chOff x="2496269" y="1171698"/>
            <a:chExt cx="761953" cy="799392"/>
          </a:xfrm>
        </p:grpSpPr>
        <p:grpSp>
          <p:nvGrpSpPr>
            <p:cNvPr id="6821" name="Google Shape;6821;p71"/>
            <p:cNvGrpSpPr/>
            <p:nvPr/>
          </p:nvGrpSpPr>
          <p:grpSpPr>
            <a:xfrm>
              <a:off x="2496269" y="1171698"/>
              <a:ext cx="761953" cy="723022"/>
              <a:chOff x="2496269" y="1171698"/>
              <a:chExt cx="761953" cy="723022"/>
            </a:xfrm>
          </p:grpSpPr>
          <p:sp>
            <p:nvSpPr>
              <p:cNvPr id="6822" name="Google Shape;6822;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4" name="Google Shape;6824;p71"/>
              <p:cNvGrpSpPr/>
              <p:nvPr/>
            </p:nvGrpSpPr>
            <p:grpSpPr>
              <a:xfrm>
                <a:off x="2496269" y="1171698"/>
                <a:ext cx="761953" cy="723022"/>
                <a:chOff x="2496269" y="1120652"/>
                <a:chExt cx="761953" cy="723022"/>
              </a:xfrm>
            </p:grpSpPr>
            <p:grpSp>
              <p:nvGrpSpPr>
                <p:cNvPr id="6825" name="Google Shape;6825;p71"/>
                <p:cNvGrpSpPr/>
                <p:nvPr/>
              </p:nvGrpSpPr>
              <p:grpSpPr>
                <a:xfrm>
                  <a:off x="2496269" y="1120652"/>
                  <a:ext cx="761953" cy="723022"/>
                  <a:chOff x="2496269" y="1120652"/>
                  <a:chExt cx="761953" cy="723022"/>
                </a:xfrm>
              </p:grpSpPr>
              <p:grpSp>
                <p:nvGrpSpPr>
                  <p:cNvPr id="6826" name="Google Shape;6826;p71"/>
                  <p:cNvGrpSpPr/>
                  <p:nvPr/>
                </p:nvGrpSpPr>
                <p:grpSpPr>
                  <a:xfrm>
                    <a:off x="2496269" y="1304589"/>
                    <a:ext cx="407089" cy="305057"/>
                    <a:chOff x="2496269" y="1304589"/>
                    <a:chExt cx="407089" cy="305057"/>
                  </a:xfrm>
                </p:grpSpPr>
                <p:sp>
                  <p:nvSpPr>
                    <p:cNvPr id="6827" name="Google Shape;6827;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1"/>
                  <p:cNvGrpSpPr/>
                  <p:nvPr/>
                </p:nvGrpSpPr>
                <p:grpSpPr>
                  <a:xfrm>
                    <a:off x="2586468" y="1493376"/>
                    <a:ext cx="358850" cy="349656"/>
                    <a:chOff x="2586468" y="1493376"/>
                    <a:chExt cx="358850" cy="349656"/>
                  </a:xfrm>
                </p:grpSpPr>
                <p:sp>
                  <p:nvSpPr>
                    <p:cNvPr id="6830" name="Google Shape;6830;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1"/>
                  <p:cNvGrpSpPr/>
                  <p:nvPr/>
                </p:nvGrpSpPr>
                <p:grpSpPr>
                  <a:xfrm>
                    <a:off x="2807939" y="1494024"/>
                    <a:ext cx="358857" cy="349650"/>
                    <a:chOff x="2807939" y="1494024"/>
                    <a:chExt cx="358857" cy="349650"/>
                  </a:xfrm>
                </p:grpSpPr>
                <p:sp>
                  <p:nvSpPr>
                    <p:cNvPr id="6833" name="Google Shape;6833;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1"/>
                  <p:cNvGrpSpPr/>
                  <p:nvPr/>
                </p:nvGrpSpPr>
                <p:grpSpPr>
                  <a:xfrm>
                    <a:off x="2851133" y="1305635"/>
                    <a:ext cx="407089" cy="305057"/>
                    <a:chOff x="2851133" y="1305635"/>
                    <a:chExt cx="407089" cy="305057"/>
                  </a:xfrm>
                </p:grpSpPr>
                <p:sp>
                  <p:nvSpPr>
                    <p:cNvPr id="6836" name="Google Shape;6836;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1"/>
                  <p:cNvGrpSpPr/>
                  <p:nvPr/>
                </p:nvGrpSpPr>
                <p:grpSpPr>
                  <a:xfrm>
                    <a:off x="2727495" y="1120652"/>
                    <a:ext cx="300271" cy="396358"/>
                    <a:chOff x="2727495" y="1120652"/>
                    <a:chExt cx="300271" cy="396358"/>
                  </a:xfrm>
                </p:grpSpPr>
                <p:sp>
                  <p:nvSpPr>
                    <p:cNvPr id="6839" name="Google Shape;6839;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1" name="Google Shape;6841;p71"/>
                <p:cNvGrpSpPr/>
                <p:nvPr/>
              </p:nvGrpSpPr>
              <p:grpSpPr>
                <a:xfrm>
                  <a:off x="2722305" y="1350460"/>
                  <a:ext cx="308357" cy="308344"/>
                  <a:chOff x="2722305" y="1350460"/>
                  <a:chExt cx="308357" cy="308344"/>
                </a:xfrm>
              </p:grpSpPr>
              <p:sp>
                <p:nvSpPr>
                  <p:cNvPr id="6842" name="Google Shape;6842;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71"/>
                  <p:cNvGrpSpPr/>
                  <p:nvPr/>
                </p:nvGrpSpPr>
                <p:grpSpPr>
                  <a:xfrm>
                    <a:off x="2725064" y="1364529"/>
                    <a:ext cx="297954" cy="280182"/>
                    <a:chOff x="2725064" y="1364529"/>
                    <a:chExt cx="297954" cy="280182"/>
                  </a:xfrm>
                </p:grpSpPr>
                <p:sp>
                  <p:nvSpPr>
                    <p:cNvPr id="6844" name="Google Shape;6844;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849" name="Google Shape;6849;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1"/>
          <p:cNvGrpSpPr/>
          <p:nvPr/>
        </p:nvGrpSpPr>
        <p:grpSpPr>
          <a:xfrm>
            <a:off x="3924561" y="2927462"/>
            <a:ext cx="1569144" cy="591015"/>
            <a:chOff x="3820100" y="3023049"/>
            <a:chExt cx="1303926" cy="491162"/>
          </a:xfrm>
        </p:grpSpPr>
        <p:grpSp>
          <p:nvGrpSpPr>
            <p:cNvPr id="6855" name="Google Shape;6855;p71"/>
            <p:cNvGrpSpPr/>
            <p:nvPr/>
          </p:nvGrpSpPr>
          <p:grpSpPr>
            <a:xfrm>
              <a:off x="3820100" y="3023072"/>
              <a:ext cx="1303926" cy="491139"/>
              <a:chOff x="3820100" y="3023072"/>
              <a:chExt cx="1303926" cy="491139"/>
            </a:xfrm>
          </p:grpSpPr>
          <p:sp>
            <p:nvSpPr>
              <p:cNvPr id="6856" name="Google Shape;6856;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1"/>
            <p:cNvGrpSpPr/>
            <p:nvPr/>
          </p:nvGrpSpPr>
          <p:grpSpPr>
            <a:xfrm>
              <a:off x="4132439" y="3023645"/>
              <a:ext cx="393633" cy="177096"/>
              <a:chOff x="4132439" y="3023645"/>
              <a:chExt cx="393633" cy="177096"/>
            </a:xfrm>
          </p:grpSpPr>
          <p:sp>
            <p:nvSpPr>
              <p:cNvPr id="6859" name="Google Shape;6859;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1"/>
            <p:cNvGrpSpPr/>
            <p:nvPr/>
          </p:nvGrpSpPr>
          <p:grpSpPr>
            <a:xfrm>
              <a:off x="3921811" y="3023049"/>
              <a:ext cx="1002397" cy="388943"/>
              <a:chOff x="3921811" y="3023049"/>
              <a:chExt cx="1002397" cy="388943"/>
            </a:xfrm>
          </p:grpSpPr>
          <p:sp>
            <p:nvSpPr>
              <p:cNvPr id="6862" name="Google Shape;6862;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1"/>
            <p:cNvGrpSpPr/>
            <p:nvPr/>
          </p:nvGrpSpPr>
          <p:grpSpPr>
            <a:xfrm>
              <a:off x="4023645" y="3023049"/>
              <a:ext cx="683032" cy="286722"/>
              <a:chOff x="4023645" y="3023049"/>
              <a:chExt cx="683032" cy="286722"/>
            </a:xfrm>
          </p:grpSpPr>
          <p:sp>
            <p:nvSpPr>
              <p:cNvPr id="6865" name="Google Shape;6865;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7" name="Google Shape;6867;p71"/>
          <p:cNvGrpSpPr/>
          <p:nvPr/>
        </p:nvGrpSpPr>
        <p:grpSpPr>
          <a:xfrm>
            <a:off x="1556683" y="2054307"/>
            <a:ext cx="713522" cy="688025"/>
            <a:chOff x="1706078" y="2092648"/>
            <a:chExt cx="660913" cy="637296"/>
          </a:xfrm>
        </p:grpSpPr>
        <p:sp>
          <p:nvSpPr>
            <p:cNvPr id="6868" name="Google Shape;6868;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71"/>
            <p:cNvGrpSpPr/>
            <p:nvPr/>
          </p:nvGrpSpPr>
          <p:grpSpPr>
            <a:xfrm>
              <a:off x="1706078" y="2092648"/>
              <a:ext cx="660913" cy="575241"/>
              <a:chOff x="1706078" y="2092648"/>
              <a:chExt cx="660913" cy="575241"/>
            </a:xfrm>
          </p:grpSpPr>
          <p:sp>
            <p:nvSpPr>
              <p:cNvPr id="6870" name="Google Shape;6870;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3" name="Google Shape;6873;p71"/>
          <p:cNvGrpSpPr/>
          <p:nvPr/>
        </p:nvGrpSpPr>
        <p:grpSpPr>
          <a:xfrm>
            <a:off x="6318542" y="1171856"/>
            <a:ext cx="1317459" cy="684168"/>
            <a:chOff x="238125" y="999450"/>
            <a:chExt cx="7140700" cy="3708225"/>
          </a:xfrm>
        </p:grpSpPr>
        <p:sp>
          <p:nvSpPr>
            <p:cNvPr id="6874" name="Google Shape;6874;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436" name="Google Shape;436;p36"/>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rect b="b" l="l" r="r" t="t"/>
              <a:pathLst>
                <a:path extrusionOk="0" h="64925" w="67307">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521725" y="1038225"/>
              <a:ext cx="872258" cy="1788642"/>
            </a:xfrm>
            <a:custGeom>
              <a:rect b="b" l="l" r="r" t="t"/>
              <a:pathLst>
                <a:path extrusionOk="0" h="36724" w="17909">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1124511" y="2702356"/>
              <a:ext cx="142316" cy="141439"/>
            </a:xfrm>
            <a:custGeom>
              <a:rect b="b" l="l" r="r" t="t"/>
              <a:pathLst>
                <a:path extrusionOk="0" h="2904" w="2922">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1127628" y="2741223"/>
              <a:ext cx="392611" cy="327833"/>
            </a:xfrm>
            <a:custGeom>
              <a:rect b="b" l="l" r="r" t="t"/>
              <a:pathLst>
                <a:path extrusionOk="0" h="6731" w="8061">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227719" y="2819786"/>
              <a:ext cx="208944" cy="170127"/>
            </a:xfrm>
            <a:custGeom>
              <a:rect b="b" l="l" r="r" t="t"/>
              <a:pathLst>
                <a:path extrusionOk="0" h="3493" w="429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292547" y="2872827"/>
              <a:ext cx="79194" cy="64047"/>
            </a:xfrm>
            <a:custGeom>
              <a:rect b="b" l="l" r="r" t="t"/>
              <a:pathLst>
                <a:path extrusionOk="0" h="1315" w="1626">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3473602" y="2855293"/>
              <a:ext cx="441072" cy="834901"/>
            </a:xfrm>
            <a:custGeom>
              <a:rect b="b" l="l" r="r" t="t"/>
              <a:pathLst>
                <a:path extrusionOk="0" h="17142" w="9056">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3442820" y="2276473"/>
              <a:ext cx="504730" cy="380630"/>
            </a:xfrm>
            <a:custGeom>
              <a:rect b="b" l="l" r="r" t="t"/>
              <a:pathLst>
                <a:path extrusionOk="0" h="7815" w="10363">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3663897" y="1880738"/>
              <a:ext cx="284583" cy="837677"/>
            </a:xfrm>
            <a:custGeom>
              <a:rect b="b" l="l" r="r" t="t"/>
              <a:pathLst>
                <a:path extrusionOk="0" h="17199" w="5843">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3271764" y="1951946"/>
              <a:ext cx="410827" cy="838457"/>
            </a:xfrm>
            <a:custGeom>
              <a:rect b="b" l="l" r="r" t="t"/>
              <a:pathLst>
                <a:path extrusionOk="0" h="17215" w="8435">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3566972" y="2545864"/>
              <a:ext cx="391247" cy="351309"/>
            </a:xfrm>
            <a:custGeom>
              <a:rect b="b" l="l" r="r" t="t"/>
              <a:pathLst>
                <a:path extrusionOk="0" h="7213" w="8033">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2063465" y="1316189"/>
              <a:ext cx="620648" cy="413505"/>
            </a:xfrm>
            <a:custGeom>
              <a:rect b="b" l="l" r="r" t="t"/>
              <a:pathLst>
                <a:path extrusionOk="0" h="8490" w="12743">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2427105" y="1446915"/>
              <a:ext cx="48949" cy="132526"/>
            </a:xfrm>
            <a:custGeom>
              <a:rect b="b" l="l" r="r" t="t"/>
              <a:pathLst>
                <a:path extrusionOk="0" h="2721" w="1005">
                  <a:moveTo>
                    <a:pt x="329" y="0"/>
                  </a:moveTo>
                  <a:lnTo>
                    <a:pt x="1" y="2611"/>
                  </a:lnTo>
                  <a:lnTo>
                    <a:pt x="859" y="2720"/>
                  </a:lnTo>
                  <a:lnTo>
                    <a:pt x="1005" y="73"/>
                  </a:lnTo>
                  <a:lnTo>
                    <a:pt x="329"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2389747" y="1484272"/>
              <a:ext cx="132526" cy="48949"/>
            </a:xfrm>
            <a:custGeom>
              <a:rect b="b" l="l" r="r" t="t"/>
              <a:pathLst>
                <a:path extrusionOk="0" h="1005" w="2721">
                  <a:moveTo>
                    <a:pt x="92" y="0"/>
                  </a:moveTo>
                  <a:lnTo>
                    <a:pt x="1" y="858"/>
                  </a:lnTo>
                  <a:lnTo>
                    <a:pt x="2630" y="1004"/>
                  </a:lnTo>
                  <a:lnTo>
                    <a:pt x="2721" y="329"/>
                  </a:lnTo>
                  <a:lnTo>
                    <a:pt x="92"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2888594" y="3424323"/>
              <a:ext cx="330756" cy="286337"/>
            </a:xfrm>
            <a:custGeom>
              <a:rect b="b" l="l" r="r" t="t"/>
              <a:pathLst>
                <a:path extrusionOk="0" h="5879" w="6791">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1342373" y="3439470"/>
              <a:ext cx="409950" cy="329002"/>
            </a:xfrm>
            <a:custGeom>
              <a:rect b="b" l="l" r="r" t="t"/>
              <a:pathLst>
                <a:path extrusionOk="0" h="6755" w="8417">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a:off x="1368138" y="2631246"/>
              <a:ext cx="1845871" cy="1626065"/>
            </a:xfrm>
            <a:custGeom>
              <a:rect b="b" l="l" r="r" t="t"/>
              <a:pathLst>
                <a:path extrusionOk="0" h="33386" w="37899">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2740090" y="2961033"/>
              <a:ext cx="162772" cy="595419"/>
            </a:xfrm>
            <a:custGeom>
              <a:rect b="b" l="l" r="r" t="t"/>
              <a:pathLst>
                <a:path extrusionOk="0" h="12225" w="3342">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2871011" y="3293645"/>
              <a:ext cx="292327" cy="98822"/>
            </a:xfrm>
            <a:custGeom>
              <a:rect b="b" l="l" r="r" t="t"/>
              <a:pathLst>
                <a:path extrusionOk="0" h="2029" w="6002">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2502696" y="3313176"/>
              <a:ext cx="112070" cy="907861"/>
            </a:xfrm>
            <a:custGeom>
              <a:rect b="b" l="l" r="r" t="t"/>
              <a:pathLst>
                <a:path extrusionOk="0" h="18640" w="2301">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643165" y="3163795"/>
              <a:ext cx="244548" cy="296126"/>
            </a:xfrm>
            <a:custGeom>
              <a:rect b="b" l="l" r="r" t="t"/>
              <a:pathLst>
                <a:path extrusionOk="0" fill="none" h="6080" w="5021">
                  <a:moveTo>
                    <a:pt x="1" y="5295"/>
                  </a:moveTo>
                  <a:cubicBezTo>
                    <a:pt x="1" y="5295"/>
                    <a:pt x="1461" y="6080"/>
                    <a:pt x="2118" y="5496"/>
                  </a:cubicBezTo>
                  <a:cubicBezTo>
                    <a:pt x="2794" y="4912"/>
                    <a:pt x="5021" y="1"/>
                    <a:pt x="5021"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2652078" y="3163795"/>
              <a:ext cx="244548" cy="297052"/>
            </a:xfrm>
            <a:custGeom>
              <a:rect b="b" l="l" r="r" t="t"/>
              <a:pathLst>
                <a:path extrusionOk="0" fill="none" h="6099" w="5021">
                  <a:moveTo>
                    <a:pt x="5020" y="5295"/>
                  </a:moveTo>
                  <a:cubicBezTo>
                    <a:pt x="5020" y="5295"/>
                    <a:pt x="3560" y="6098"/>
                    <a:pt x="2903" y="5514"/>
                  </a:cubicBezTo>
                  <a:cubicBezTo>
                    <a:pt x="2227" y="4930"/>
                    <a:pt x="0" y="1"/>
                    <a:pt x="0"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2554276" y="2881058"/>
              <a:ext cx="418814" cy="282781"/>
            </a:xfrm>
            <a:custGeom>
              <a:rect b="b" l="l" r="r" t="t"/>
              <a:pathLst>
                <a:path extrusionOk="0" fill="none" h="5806" w="8599">
                  <a:moveTo>
                    <a:pt x="2008" y="5806"/>
                  </a:moveTo>
                  <a:cubicBezTo>
                    <a:pt x="2008" y="5806"/>
                    <a:pt x="0" y="1"/>
                    <a:pt x="4290" y="1"/>
                  </a:cubicBezTo>
                  <a:cubicBezTo>
                    <a:pt x="8598" y="1"/>
                    <a:pt x="6846" y="5806"/>
                    <a:pt x="6846" y="5806"/>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2462660" y="2572555"/>
              <a:ext cx="317459" cy="308546"/>
            </a:xfrm>
            <a:custGeom>
              <a:rect b="b" l="l" r="r" t="t"/>
              <a:pathLst>
                <a:path extrusionOk="0" fill="none" h="6335" w="6518">
                  <a:moveTo>
                    <a:pt x="6518" y="6335"/>
                  </a:moveTo>
                  <a:cubicBezTo>
                    <a:pt x="6518" y="6335"/>
                    <a:pt x="5605" y="0"/>
                    <a:pt x="1" y="1479"/>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1856270" y="2708591"/>
              <a:ext cx="295250" cy="599315"/>
            </a:xfrm>
            <a:custGeom>
              <a:rect b="b" l="l" r="r" t="t"/>
              <a:pathLst>
                <a:path extrusionOk="0" fill="none" h="12305" w="6062">
                  <a:moveTo>
                    <a:pt x="5843" y="12304"/>
                  </a:moveTo>
                  <a:cubicBezTo>
                    <a:pt x="5843" y="12304"/>
                    <a:pt x="1" y="3597"/>
                    <a:pt x="6062" y="0"/>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2037651" y="3218492"/>
              <a:ext cx="209480" cy="174364"/>
            </a:xfrm>
            <a:custGeom>
              <a:rect b="b" l="l" r="r" t="t"/>
              <a:pathLst>
                <a:path extrusionOk="0" h="3580" w="4301">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2092786" y="3260233"/>
              <a:ext cx="106518" cy="89422"/>
            </a:xfrm>
            <a:custGeom>
              <a:rect b="b" l="l" r="r" t="t"/>
              <a:pathLst>
                <a:path extrusionOk="0" h="1836" w="2187">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1980763" y="2496964"/>
              <a:ext cx="528206" cy="818926"/>
            </a:xfrm>
            <a:custGeom>
              <a:rect b="b" l="l" r="r" t="t"/>
              <a:pathLst>
                <a:path extrusionOk="0" h="16814" w="10845">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2379080" y="2545864"/>
              <a:ext cx="266806" cy="769149"/>
            </a:xfrm>
            <a:custGeom>
              <a:rect b="b" l="l" r="r" t="t"/>
              <a:pathLst>
                <a:path extrusionOk="0" h="15792" w="5478">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2038577" y="2478310"/>
              <a:ext cx="561082" cy="575303"/>
            </a:xfrm>
            <a:custGeom>
              <a:rect b="b" l="l" r="r" t="t"/>
              <a:pathLst>
                <a:path extrusionOk="0" h="11812" w="1152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2348883" y="2961082"/>
              <a:ext cx="184982" cy="353939"/>
            </a:xfrm>
            <a:custGeom>
              <a:rect b="b" l="l" r="r" t="t"/>
              <a:pathLst>
                <a:path extrusionOk="0" h="7267" w="3798">
                  <a:moveTo>
                    <a:pt x="1534" y="1"/>
                  </a:moveTo>
                  <a:lnTo>
                    <a:pt x="0" y="1078"/>
                  </a:lnTo>
                  <a:lnTo>
                    <a:pt x="3286" y="7266"/>
                  </a:lnTo>
                  <a:lnTo>
                    <a:pt x="3797" y="841"/>
                  </a:lnTo>
                  <a:lnTo>
                    <a:pt x="1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2361546" y="2999559"/>
              <a:ext cx="172903" cy="39061"/>
            </a:xfrm>
            <a:custGeom>
              <a:rect b="b" l="l" r="r" t="t"/>
              <a:pathLst>
                <a:path extrusionOk="0" h="802" w="355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2161267" y="2086179"/>
              <a:ext cx="329002" cy="598292"/>
            </a:xfrm>
            <a:custGeom>
              <a:rect b="b" l="l" r="r" t="t"/>
              <a:pathLst>
                <a:path extrusionOk="0" h="12284" w="6755">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2251081" y="2324497"/>
              <a:ext cx="239190" cy="346780"/>
            </a:xfrm>
            <a:custGeom>
              <a:rect b="b" l="l" r="r" t="t"/>
              <a:pathLst>
                <a:path extrusionOk="0" h="7120" w="4911">
                  <a:moveTo>
                    <a:pt x="0" y="0"/>
                  </a:moveTo>
                  <a:cubicBezTo>
                    <a:pt x="0" y="0"/>
                    <a:pt x="347" y="6554"/>
                    <a:pt x="4911" y="7120"/>
                  </a:cubicBezTo>
                  <a:lnTo>
                    <a:pt x="4801" y="0"/>
                  </a:ln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2161267" y="2630320"/>
              <a:ext cx="49" cy="49"/>
            </a:xfrm>
            <a:custGeom>
              <a:rect b="b" l="l" r="r" t="t"/>
              <a:pathLst>
                <a:path extrusionOk="0" h="1" w="1">
                  <a:moveTo>
                    <a:pt x="0" y="1"/>
                  </a:move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2161267" y="2630320"/>
              <a:ext cx="329002" cy="369038"/>
            </a:xfrm>
            <a:custGeom>
              <a:rect b="b" l="l" r="r" t="t"/>
              <a:pathLst>
                <a:path extrusionOk="0" h="7577" w="6755">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2139934" y="1863837"/>
              <a:ext cx="509503" cy="597075"/>
            </a:xfrm>
            <a:custGeom>
              <a:rect b="b" l="l" r="r" t="t"/>
              <a:pathLst>
                <a:path extrusionOk="0" h="12259" w="10461">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1673135" y="1625617"/>
              <a:ext cx="1043846" cy="853068"/>
            </a:xfrm>
            <a:custGeom>
              <a:rect b="b" l="l" r="r" t="t"/>
              <a:pathLst>
                <a:path extrusionOk="0" h="17515" w="21432">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2001219" y="2063872"/>
              <a:ext cx="276985" cy="235196"/>
            </a:xfrm>
            <a:custGeom>
              <a:rect b="b" l="l" r="r" t="t"/>
              <a:pathLst>
                <a:path extrusionOk="0" h="4829" w="5687">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1303262" y="3455446"/>
              <a:ext cx="1316301" cy="509844"/>
            </a:xfrm>
            <a:custGeom>
              <a:rect b="b" l="l" r="r" t="t"/>
              <a:pathLst>
                <a:path extrusionOk="0" h="10468" w="27026">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734456" y="3443902"/>
              <a:ext cx="1580039" cy="538142"/>
            </a:xfrm>
            <a:custGeom>
              <a:rect b="b" l="l" r="r" t="t"/>
              <a:pathLst>
                <a:path extrusionOk="0" h="11049" w="32441">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2634300" y="3470739"/>
              <a:ext cx="305867" cy="96144"/>
            </a:xfrm>
            <a:custGeom>
              <a:rect b="b" l="l" r="r" t="t"/>
              <a:pathLst>
                <a:path extrusionOk="0" h="1974" w="628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2399537" y="2097722"/>
              <a:ext cx="38282" cy="63365"/>
            </a:xfrm>
            <a:custGeom>
              <a:rect b="b" l="l" r="r" t="t"/>
              <a:pathLst>
                <a:path extrusionOk="0" h="1301" w="786">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2556906" y="2084377"/>
              <a:ext cx="37405" cy="63268"/>
            </a:xfrm>
            <a:custGeom>
              <a:rect b="b" l="l" r="r" t="t"/>
              <a:pathLst>
                <a:path extrusionOk="0" h="1299" w="768">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2591585" y="2181350"/>
              <a:ext cx="49874" cy="44565"/>
            </a:xfrm>
            <a:custGeom>
              <a:rect b="b" l="l" r="r" t="t"/>
              <a:pathLst>
                <a:path extrusionOk="0" h="915" w="1024">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2328426" y="2200638"/>
              <a:ext cx="100527" cy="45296"/>
            </a:xfrm>
            <a:custGeom>
              <a:rect b="b" l="l" r="r" t="t"/>
              <a:pathLst>
                <a:path extrusionOk="0" h="930" w="2064">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2474252" y="2079701"/>
              <a:ext cx="70281" cy="214935"/>
            </a:xfrm>
            <a:custGeom>
              <a:rect b="b" l="l" r="r" t="t"/>
              <a:pathLst>
                <a:path extrusionOk="0" h="4413" w="1443">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2091910" y="2114623"/>
              <a:ext cx="80753" cy="129994"/>
            </a:xfrm>
            <a:custGeom>
              <a:rect b="b" l="l" r="r" t="t"/>
              <a:pathLst>
                <a:path extrusionOk="0" h="2669" w="1658">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2411714" y="2340180"/>
              <a:ext cx="78659" cy="28979"/>
            </a:xfrm>
            <a:custGeom>
              <a:rect b="b" l="l" r="r" t="t"/>
              <a:pathLst>
                <a:path extrusionOk="0" h="595" w="1615">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1602901" y="3597131"/>
              <a:ext cx="894613" cy="224189"/>
            </a:xfrm>
            <a:custGeom>
              <a:rect b="b" l="l" r="r" t="t"/>
              <a:pathLst>
                <a:path extrusionOk="0" h="4603" w="18368">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2629819" y="3549935"/>
              <a:ext cx="468980" cy="49825"/>
            </a:xfrm>
            <a:custGeom>
              <a:rect b="b" l="l" r="r" t="t"/>
              <a:pathLst>
                <a:path extrusionOk="0" h="1023" w="9629">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1763388" y="2853977"/>
              <a:ext cx="150742" cy="756437"/>
            </a:xfrm>
            <a:custGeom>
              <a:rect b="b" l="l" r="r" t="t"/>
              <a:pathLst>
                <a:path extrusionOk="0" h="15531" w="3095">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1711370" y="2765138"/>
              <a:ext cx="67603" cy="25278"/>
            </a:xfrm>
            <a:custGeom>
              <a:rect b="b" l="l" r="r" t="t"/>
              <a:pathLst>
                <a:path extrusionOk="0" h="519" w="1388">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813002" y="2751159"/>
              <a:ext cx="48949" cy="34094"/>
            </a:xfrm>
            <a:custGeom>
              <a:rect b="b" l="l" r="r" t="t"/>
              <a:pathLst>
                <a:path extrusionOk="0" h="700" w="1005">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1395706" y="3346978"/>
              <a:ext cx="401086" cy="124198"/>
            </a:xfrm>
            <a:custGeom>
              <a:rect b="b" l="l" r="r" t="t"/>
              <a:pathLst>
                <a:path extrusionOk="0" h="2550" w="8235">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6" name="Shape 6886"/>
        <p:cNvGrpSpPr/>
        <p:nvPr/>
      </p:nvGrpSpPr>
      <p:grpSpPr>
        <a:xfrm>
          <a:off x="0" y="0"/>
          <a:ext cx="0" cy="0"/>
          <a:chOff x="0" y="0"/>
          <a:chExt cx="0" cy="0"/>
        </a:xfrm>
      </p:grpSpPr>
      <p:grpSp>
        <p:nvGrpSpPr>
          <p:cNvPr id="6887" name="Google Shape;6887;p72"/>
          <p:cNvGrpSpPr/>
          <p:nvPr/>
        </p:nvGrpSpPr>
        <p:grpSpPr>
          <a:xfrm>
            <a:off x="729238" y="1179665"/>
            <a:ext cx="1636117" cy="1526144"/>
            <a:chOff x="729238" y="1179665"/>
            <a:chExt cx="1636117" cy="1526144"/>
          </a:xfrm>
        </p:grpSpPr>
        <p:grpSp>
          <p:nvGrpSpPr>
            <p:cNvPr id="6888" name="Google Shape;6888;p72"/>
            <p:cNvGrpSpPr/>
            <p:nvPr/>
          </p:nvGrpSpPr>
          <p:grpSpPr>
            <a:xfrm>
              <a:off x="729238" y="1179665"/>
              <a:ext cx="80700" cy="1526144"/>
              <a:chOff x="729238" y="1179665"/>
              <a:chExt cx="80700" cy="1526144"/>
            </a:xfrm>
          </p:grpSpPr>
          <p:sp>
            <p:nvSpPr>
              <p:cNvPr id="6889" name="Google Shape;6889;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2"/>
            <p:cNvGrpSpPr/>
            <p:nvPr/>
          </p:nvGrpSpPr>
          <p:grpSpPr>
            <a:xfrm>
              <a:off x="903098" y="1179665"/>
              <a:ext cx="80700" cy="1526144"/>
              <a:chOff x="903098" y="1179665"/>
              <a:chExt cx="80700" cy="1526144"/>
            </a:xfrm>
          </p:grpSpPr>
          <p:sp>
            <p:nvSpPr>
              <p:cNvPr id="6900" name="Google Shape;6900;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72"/>
            <p:cNvGrpSpPr/>
            <p:nvPr/>
          </p:nvGrpSpPr>
          <p:grpSpPr>
            <a:xfrm>
              <a:off x="1076958" y="1179665"/>
              <a:ext cx="80700" cy="1526144"/>
              <a:chOff x="1076958" y="1179665"/>
              <a:chExt cx="80700" cy="1526144"/>
            </a:xfrm>
          </p:grpSpPr>
          <p:sp>
            <p:nvSpPr>
              <p:cNvPr id="6911" name="Google Shape;6911;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72"/>
            <p:cNvGrpSpPr/>
            <p:nvPr/>
          </p:nvGrpSpPr>
          <p:grpSpPr>
            <a:xfrm>
              <a:off x="1247707" y="1179665"/>
              <a:ext cx="80700" cy="1526144"/>
              <a:chOff x="1247707" y="1179665"/>
              <a:chExt cx="80700" cy="1526144"/>
            </a:xfrm>
          </p:grpSpPr>
          <p:sp>
            <p:nvSpPr>
              <p:cNvPr id="6922" name="Google Shape;6922;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2"/>
            <p:cNvGrpSpPr/>
            <p:nvPr/>
          </p:nvGrpSpPr>
          <p:grpSpPr>
            <a:xfrm>
              <a:off x="1421567" y="1179665"/>
              <a:ext cx="80700" cy="1526144"/>
              <a:chOff x="1421567" y="1179665"/>
              <a:chExt cx="80700" cy="1526144"/>
            </a:xfrm>
          </p:grpSpPr>
          <p:sp>
            <p:nvSpPr>
              <p:cNvPr id="6933" name="Google Shape;6933;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2"/>
            <p:cNvGrpSpPr/>
            <p:nvPr/>
          </p:nvGrpSpPr>
          <p:grpSpPr>
            <a:xfrm>
              <a:off x="1592327" y="1179665"/>
              <a:ext cx="80700" cy="1526144"/>
              <a:chOff x="1592327" y="1179665"/>
              <a:chExt cx="80700" cy="1526144"/>
            </a:xfrm>
          </p:grpSpPr>
          <p:sp>
            <p:nvSpPr>
              <p:cNvPr id="6944" name="Google Shape;6944;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2"/>
            <p:cNvGrpSpPr/>
            <p:nvPr/>
          </p:nvGrpSpPr>
          <p:grpSpPr>
            <a:xfrm>
              <a:off x="1766187" y="1179665"/>
              <a:ext cx="80700" cy="1526144"/>
              <a:chOff x="1766187" y="1179665"/>
              <a:chExt cx="80700" cy="1526144"/>
            </a:xfrm>
          </p:grpSpPr>
          <p:sp>
            <p:nvSpPr>
              <p:cNvPr id="6955" name="Google Shape;6955;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2"/>
            <p:cNvGrpSpPr/>
            <p:nvPr/>
          </p:nvGrpSpPr>
          <p:grpSpPr>
            <a:xfrm>
              <a:off x="1936935" y="1179665"/>
              <a:ext cx="80700" cy="1526144"/>
              <a:chOff x="1936935" y="1179665"/>
              <a:chExt cx="80700" cy="1526144"/>
            </a:xfrm>
          </p:grpSpPr>
          <p:sp>
            <p:nvSpPr>
              <p:cNvPr id="6966" name="Google Shape;6966;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2"/>
            <p:cNvGrpSpPr/>
            <p:nvPr/>
          </p:nvGrpSpPr>
          <p:grpSpPr>
            <a:xfrm>
              <a:off x="2110795" y="1179665"/>
              <a:ext cx="80700" cy="1526144"/>
              <a:chOff x="2110795" y="1179665"/>
              <a:chExt cx="80700" cy="1526144"/>
            </a:xfrm>
          </p:grpSpPr>
          <p:sp>
            <p:nvSpPr>
              <p:cNvPr id="6977" name="Google Shape;6977;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2"/>
            <p:cNvGrpSpPr/>
            <p:nvPr/>
          </p:nvGrpSpPr>
          <p:grpSpPr>
            <a:xfrm>
              <a:off x="2284655" y="1179665"/>
              <a:ext cx="80700" cy="1526144"/>
              <a:chOff x="2284655" y="1179665"/>
              <a:chExt cx="80700" cy="1526144"/>
            </a:xfrm>
          </p:grpSpPr>
          <p:sp>
            <p:nvSpPr>
              <p:cNvPr id="6988" name="Google Shape;6988;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8" name="Google Shape;6998;p72"/>
          <p:cNvGrpSpPr/>
          <p:nvPr/>
        </p:nvGrpSpPr>
        <p:grpSpPr>
          <a:xfrm>
            <a:off x="2623904" y="1198803"/>
            <a:ext cx="1364248" cy="1102133"/>
            <a:chOff x="2623904" y="1198803"/>
            <a:chExt cx="1364248" cy="1102133"/>
          </a:xfrm>
        </p:grpSpPr>
        <p:grpSp>
          <p:nvGrpSpPr>
            <p:cNvPr id="6999" name="Google Shape;6999;p72"/>
            <p:cNvGrpSpPr/>
            <p:nvPr/>
          </p:nvGrpSpPr>
          <p:grpSpPr>
            <a:xfrm>
              <a:off x="2623907" y="1198803"/>
              <a:ext cx="1364245" cy="273000"/>
              <a:chOff x="2623907" y="1198803"/>
              <a:chExt cx="1364245" cy="273000"/>
            </a:xfrm>
          </p:grpSpPr>
          <p:sp>
            <p:nvSpPr>
              <p:cNvPr id="7000" name="Google Shape;7000;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2"/>
            <p:cNvGrpSpPr/>
            <p:nvPr/>
          </p:nvGrpSpPr>
          <p:grpSpPr>
            <a:xfrm>
              <a:off x="2623904" y="1476964"/>
              <a:ext cx="1364245" cy="273000"/>
              <a:chOff x="2623904" y="1476964"/>
              <a:chExt cx="1364245" cy="273000"/>
            </a:xfrm>
          </p:grpSpPr>
          <p:sp>
            <p:nvSpPr>
              <p:cNvPr id="7006" name="Google Shape;7006;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2"/>
            <p:cNvGrpSpPr/>
            <p:nvPr/>
          </p:nvGrpSpPr>
          <p:grpSpPr>
            <a:xfrm>
              <a:off x="2623907" y="1749775"/>
              <a:ext cx="1364245" cy="273000"/>
              <a:chOff x="2623907" y="1749775"/>
              <a:chExt cx="1364245" cy="273000"/>
            </a:xfrm>
          </p:grpSpPr>
          <p:sp>
            <p:nvSpPr>
              <p:cNvPr id="7012" name="Google Shape;7012;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2"/>
            <p:cNvGrpSpPr/>
            <p:nvPr/>
          </p:nvGrpSpPr>
          <p:grpSpPr>
            <a:xfrm>
              <a:off x="2623904" y="2027936"/>
              <a:ext cx="1364245" cy="273000"/>
              <a:chOff x="2623904" y="2027936"/>
              <a:chExt cx="1364245" cy="273000"/>
            </a:xfrm>
          </p:grpSpPr>
          <p:sp>
            <p:nvSpPr>
              <p:cNvPr id="7018" name="Google Shape;7018;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3" name="Google Shape;7023;p72"/>
          <p:cNvGrpSpPr/>
          <p:nvPr/>
        </p:nvGrpSpPr>
        <p:grpSpPr>
          <a:xfrm>
            <a:off x="2613365" y="2657876"/>
            <a:ext cx="1387541" cy="159124"/>
            <a:chOff x="3200660" y="2180272"/>
            <a:chExt cx="2563824" cy="378237"/>
          </a:xfrm>
        </p:grpSpPr>
        <p:sp>
          <p:nvSpPr>
            <p:cNvPr id="7024" name="Google Shape;7024;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2"/>
          <p:cNvGrpSpPr/>
          <p:nvPr/>
        </p:nvGrpSpPr>
        <p:grpSpPr>
          <a:xfrm>
            <a:off x="2609890" y="2935640"/>
            <a:ext cx="1390502" cy="159625"/>
            <a:chOff x="3530150" y="2790075"/>
            <a:chExt cx="1962600" cy="225300"/>
          </a:xfrm>
        </p:grpSpPr>
        <p:sp>
          <p:nvSpPr>
            <p:cNvPr id="7043" name="Google Shape;7043;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2"/>
          <p:cNvGrpSpPr/>
          <p:nvPr/>
        </p:nvGrpSpPr>
        <p:grpSpPr>
          <a:xfrm>
            <a:off x="2609948" y="3213905"/>
            <a:ext cx="1411629" cy="154175"/>
            <a:chOff x="3558802" y="4011244"/>
            <a:chExt cx="1866000" cy="111600"/>
          </a:xfrm>
        </p:grpSpPr>
        <p:sp>
          <p:nvSpPr>
            <p:cNvPr id="7046" name="Google Shape;7046;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2"/>
          <p:cNvGrpSpPr/>
          <p:nvPr/>
        </p:nvGrpSpPr>
        <p:grpSpPr>
          <a:xfrm>
            <a:off x="2610235" y="2419475"/>
            <a:ext cx="1383503" cy="119761"/>
            <a:chOff x="3465975" y="2270258"/>
            <a:chExt cx="1986364" cy="171947"/>
          </a:xfrm>
        </p:grpSpPr>
        <p:sp>
          <p:nvSpPr>
            <p:cNvPr id="7049" name="Google Shape;7049;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2"/>
          <p:cNvGrpSpPr/>
          <p:nvPr/>
        </p:nvGrpSpPr>
        <p:grpSpPr>
          <a:xfrm>
            <a:off x="2621243" y="3783248"/>
            <a:ext cx="1369531" cy="195460"/>
            <a:chOff x="723300" y="4253549"/>
            <a:chExt cx="2276482" cy="324900"/>
          </a:xfrm>
        </p:grpSpPr>
        <p:sp>
          <p:nvSpPr>
            <p:cNvPr id="7058" name="Google Shape;7058;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2"/>
          <p:cNvGrpSpPr/>
          <p:nvPr/>
        </p:nvGrpSpPr>
        <p:grpSpPr>
          <a:xfrm>
            <a:off x="2610803" y="3484489"/>
            <a:ext cx="1389066" cy="180119"/>
            <a:chOff x="705948" y="3788465"/>
            <a:chExt cx="2308953" cy="299400"/>
          </a:xfrm>
        </p:grpSpPr>
        <p:sp>
          <p:nvSpPr>
            <p:cNvPr id="7064" name="Google Shape;7064;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72"/>
          <p:cNvGrpSpPr/>
          <p:nvPr/>
        </p:nvGrpSpPr>
        <p:grpSpPr>
          <a:xfrm>
            <a:off x="4207794" y="2088443"/>
            <a:ext cx="1433821" cy="191501"/>
            <a:chOff x="4273350" y="2088443"/>
            <a:chExt cx="1433821" cy="191501"/>
          </a:xfrm>
        </p:grpSpPr>
        <p:grpSp>
          <p:nvGrpSpPr>
            <p:cNvPr id="7070" name="Google Shape;7070;p72"/>
            <p:cNvGrpSpPr/>
            <p:nvPr/>
          </p:nvGrpSpPr>
          <p:grpSpPr>
            <a:xfrm>
              <a:off x="4273350" y="2088443"/>
              <a:ext cx="1433821" cy="0"/>
              <a:chOff x="5224975" y="2962250"/>
              <a:chExt cx="1544400" cy="0"/>
            </a:xfrm>
          </p:grpSpPr>
          <p:cxnSp>
            <p:nvCxnSpPr>
              <p:cNvPr id="7071" name="Google Shape;7071;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072" name="Google Shape;7072;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073" name="Google Shape;7073;p72"/>
            <p:cNvGrpSpPr/>
            <p:nvPr/>
          </p:nvGrpSpPr>
          <p:grpSpPr>
            <a:xfrm>
              <a:off x="4273350" y="2279944"/>
              <a:ext cx="1433821" cy="0"/>
              <a:chOff x="5224975" y="2962250"/>
              <a:chExt cx="1544400" cy="0"/>
            </a:xfrm>
          </p:grpSpPr>
          <p:cxnSp>
            <p:nvCxnSpPr>
              <p:cNvPr id="7074" name="Google Shape;7074;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075" name="Google Shape;7075;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076" name="Google Shape;7076;p72"/>
          <p:cNvGrpSpPr/>
          <p:nvPr/>
        </p:nvGrpSpPr>
        <p:grpSpPr>
          <a:xfrm>
            <a:off x="2658741" y="4097347"/>
            <a:ext cx="1304609" cy="294074"/>
            <a:chOff x="2658741" y="4097347"/>
            <a:chExt cx="1304609" cy="294074"/>
          </a:xfrm>
        </p:grpSpPr>
        <p:grpSp>
          <p:nvGrpSpPr>
            <p:cNvPr id="7077" name="Google Shape;7077;p72"/>
            <p:cNvGrpSpPr/>
            <p:nvPr/>
          </p:nvGrpSpPr>
          <p:grpSpPr>
            <a:xfrm>
              <a:off x="2658741" y="4097347"/>
              <a:ext cx="118572" cy="294074"/>
              <a:chOff x="3343310" y="4475555"/>
              <a:chExt cx="127717" cy="316753"/>
            </a:xfrm>
          </p:grpSpPr>
          <p:sp>
            <p:nvSpPr>
              <p:cNvPr id="7078" name="Google Shape;7078;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2"/>
            <p:cNvGrpSpPr/>
            <p:nvPr/>
          </p:nvGrpSpPr>
          <p:grpSpPr>
            <a:xfrm>
              <a:off x="3815519" y="4098388"/>
              <a:ext cx="147831" cy="291991"/>
              <a:chOff x="3527539" y="4476677"/>
              <a:chExt cx="159232" cy="314510"/>
            </a:xfrm>
          </p:grpSpPr>
          <p:sp>
            <p:nvSpPr>
              <p:cNvPr id="7081" name="Google Shape;7081;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2"/>
            <p:cNvGrpSpPr/>
            <p:nvPr/>
          </p:nvGrpSpPr>
          <p:grpSpPr>
            <a:xfrm>
              <a:off x="3511696" y="4098388"/>
              <a:ext cx="147831" cy="291991"/>
              <a:chOff x="3527539" y="4476677"/>
              <a:chExt cx="159232" cy="314510"/>
            </a:xfrm>
          </p:grpSpPr>
          <p:sp>
            <p:nvSpPr>
              <p:cNvPr id="7084" name="Google Shape;7084;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2"/>
            <p:cNvGrpSpPr/>
            <p:nvPr/>
          </p:nvGrpSpPr>
          <p:grpSpPr>
            <a:xfrm>
              <a:off x="3207874" y="4098388"/>
              <a:ext cx="147831" cy="291991"/>
              <a:chOff x="3527539" y="4476677"/>
              <a:chExt cx="159232" cy="314510"/>
            </a:xfrm>
          </p:grpSpPr>
          <p:sp>
            <p:nvSpPr>
              <p:cNvPr id="7087" name="Google Shape;7087;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2"/>
            <p:cNvGrpSpPr/>
            <p:nvPr/>
          </p:nvGrpSpPr>
          <p:grpSpPr>
            <a:xfrm>
              <a:off x="2933305" y="4097347"/>
              <a:ext cx="118572" cy="294074"/>
              <a:chOff x="3343310" y="4475555"/>
              <a:chExt cx="127717" cy="316753"/>
            </a:xfrm>
          </p:grpSpPr>
          <p:sp>
            <p:nvSpPr>
              <p:cNvPr id="7090" name="Google Shape;7090;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2" name="Google Shape;7092;p72"/>
          <p:cNvGrpSpPr/>
          <p:nvPr/>
        </p:nvGrpSpPr>
        <p:grpSpPr>
          <a:xfrm>
            <a:off x="4209349" y="1176041"/>
            <a:ext cx="1430711" cy="751237"/>
            <a:chOff x="5159450" y="1919950"/>
            <a:chExt cx="1541050" cy="862500"/>
          </a:xfrm>
        </p:grpSpPr>
        <p:sp>
          <p:nvSpPr>
            <p:cNvPr id="7093" name="Google Shape;7093;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094" name="Google Shape;7094;p72"/>
            <p:cNvGrpSpPr/>
            <p:nvPr/>
          </p:nvGrpSpPr>
          <p:grpSpPr>
            <a:xfrm>
              <a:off x="5159450" y="1919950"/>
              <a:ext cx="1541050" cy="862500"/>
              <a:chOff x="5159450" y="1919950"/>
              <a:chExt cx="1541050" cy="862500"/>
            </a:xfrm>
          </p:grpSpPr>
          <p:cxnSp>
            <p:nvCxnSpPr>
              <p:cNvPr id="7095" name="Google Shape;7095;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096" name="Google Shape;7096;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097" name="Google Shape;7097;p72"/>
          <p:cNvGrpSpPr/>
          <p:nvPr/>
        </p:nvGrpSpPr>
        <p:grpSpPr>
          <a:xfrm>
            <a:off x="4257486" y="2439811"/>
            <a:ext cx="1334436" cy="967914"/>
            <a:chOff x="4294923" y="2439811"/>
            <a:chExt cx="1334436" cy="967914"/>
          </a:xfrm>
        </p:grpSpPr>
        <p:grpSp>
          <p:nvGrpSpPr>
            <p:cNvPr id="7098" name="Google Shape;7098;p72"/>
            <p:cNvGrpSpPr/>
            <p:nvPr/>
          </p:nvGrpSpPr>
          <p:grpSpPr>
            <a:xfrm>
              <a:off x="4960455" y="2469658"/>
              <a:ext cx="668904" cy="885524"/>
              <a:chOff x="4960455" y="2469658"/>
              <a:chExt cx="668904" cy="885524"/>
            </a:xfrm>
          </p:grpSpPr>
          <p:sp>
            <p:nvSpPr>
              <p:cNvPr id="7099" name="Google Shape;7099;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2"/>
            <p:cNvGrpSpPr/>
            <p:nvPr/>
          </p:nvGrpSpPr>
          <p:grpSpPr>
            <a:xfrm>
              <a:off x="4294923" y="2469658"/>
              <a:ext cx="668951" cy="885524"/>
              <a:chOff x="4294923" y="2469658"/>
              <a:chExt cx="668951" cy="885524"/>
            </a:xfrm>
          </p:grpSpPr>
          <p:sp>
            <p:nvSpPr>
              <p:cNvPr id="7106" name="Google Shape;7106;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72"/>
          <p:cNvGrpSpPr/>
          <p:nvPr/>
        </p:nvGrpSpPr>
        <p:grpSpPr>
          <a:xfrm>
            <a:off x="4243690" y="3494256"/>
            <a:ext cx="1430949" cy="897289"/>
            <a:chOff x="4351371" y="3547942"/>
            <a:chExt cx="1345130" cy="843475"/>
          </a:xfrm>
        </p:grpSpPr>
        <p:grpSp>
          <p:nvGrpSpPr>
            <p:cNvPr id="7114" name="Google Shape;7114;p72"/>
            <p:cNvGrpSpPr/>
            <p:nvPr/>
          </p:nvGrpSpPr>
          <p:grpSpPr>
            <a:xfrm>
              <a:off x="4351371" y="4209917"/>
              <a:ext cx="1345130" cy="181500"/>
              <a:chOff x="4351371" y="4209917"/>
              <a:chExt cx="1345130" cy="181500"/>
            </a:xfrm>
          </p:grpSpPr>
          <p:sp>
            <p:nvSpPr>
              <p:cNvPr id="7115" name="Google Shape;7115;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6" name="Google Shape;7116;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117" name="Google Shape;7117;p72"/>
            <p:cNvGrpSpPr/>
            <p:nvPr/>
          </p:nvGrpSpPr>
          <p:grpSpPr>
            <a:xfrm>
              <a:off x="4403010" y="3985221"/>
              <a:ext cx="1109518" cy="181500"/>
              <a:chOff x="4403010" y="3985221"/>
              <a:chExt cx="1109518" cy="181500"/>
            </a:xfrm>
          </p:grpSpPr>
          <p:sp>
            <p:nvSpPr>
              <p:cNvPr id="7118" name="Google Shape;7118;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9" name="Google Shape;7119;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120" name="Google Shape;7120;p72"/>
            <p:cNvGrpSpPr/>
            <p:nvPr/>
          </p:nvGrpSpPr>
          <p:grpSpPr>
            <a:xfrm>
              <a:off x="4618704" y="3766582"/>
              <a:ext cx="807858" cy="181500"/>
              <a:chOff x="4618704" y="3766582"/>
              <a:chExt cx="807858" cy="181500"/>
            </a:xfrm>
          </p:grpSpPr>
          <p:sp>
            <p:nvSpPr>
              <p:cNvPr id="7121" name="Google Shape;7121;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2" name="Google Shape;7122;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123" name="Google Shape;7123;p72"/>
            <p:cNvGrpSpPr/>
            <p:nvPr/>
          </p:nvGrpSpPr>
          <p:grpSpPr>
            <a:xfrm>
              <a:off x="4735238" y="3547942"/>
              <a:ext cx="462839" cy="181500"/>
              <a:chOff x="4735238" y="3547942"/>
              <a:chExt cx="462839" cy="181500"/>
            </a:xfrm>
          </p:grpSpPr>
          <p:sp>
            <p:nvSpPr>
              <p:cNvPr id="7124" name="Google Shape;7124;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5" name="Google Shape;7125;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126" name="Google Shape;7126;p72"/>
          <p:cNvGrpSpPr/>
          <p:nvPr/>
        </p:nvGrpSpPr>
        <p:grpSpPr>
          <a:xfrm>
            <a:off x="7420047" y="2429580"/>
            <a:ext cx="1020955" cy="928853"/>
            <a:chOff x="926675" y="238125"/>
            <a:chExt cx="5755100" cy="5232975"/>
          </a:xfrm>
        </p:grpSpPr>
        <p:sp>
          <p:nvSpPr>
            <p:cNvPr id="7127" name="Google Shape;7127;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2"/>
          <p:cNvGrpSpPr/>
          <p:nvPr/>
        </p:nvGrpSpPr>
        <p:grpSpPr>
          <a:xfrm>
            <a:off x="727421" y="2828315"/>
            <a:ext cx="1695374" cy="1560837"/>
            <a:chOff x="727421" y="2828315"/>
            <a:chExt cx="1695374" cy="1560837"/>
          </a:xfrm>
        </p:grpSpPr>
        <p:grpSp>
          <p:nvGrpSpPr>
            <p:cNvPr id="7132" name="Google Shape;7132;p72"/>
            <p:cNvGrpSpPr/>
            <p:nvPr/>
          </p:nvGrpSpPr>
          <p:grpSpPr>
            <a:xfrm>
              <a:off x="727421" y="2828315"/>
              <a:ext cx="1695374" cy="1560837"/>
              <a:chOff x="734799" y="2782450"/>
              <a:chExt cx="1571100" cy="1577400"/>
            </a:xfrm>
          </p:grpSpPr>
          <p:cxnSp>
            <p:nvCxnSpPr>
              <p:cNvPr id="7133" name="Google Shape;7133;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134" name="Google Shape;7134;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135" name="Google Shape;7135;p72"/>
            <p:cNvGrpSpPr/>
            <p:nvPr/>
          </p:nvGrpSpPr>
          <p:grpSpPr>
            <a:xfrm>
              <a:off x="819108" y="2882501"/>
              <a:ext cx="1556791" cy="1426186"/>
              <a:chOff x="819108" y="2882501"/>
              <a:chExt cx="1556791" cy="1426186"/>
            </a:xfrm>
          </p:grpSpPr>
          <p:grpSp>
            <p:nvGrpSpPr>
              <p:cNvPr id="7136" name="Google Shape;7136;p72"/>
              <p:cNvGrpSpPr/>
              <p:nvPr/>
            </p:nvGrpSpPr>
            <p:grpSpPr>
              <a:xfrm>
                <a:off x="819108" y="2882501"/>
                <a:ext cx="103104" cy="1426186"/>
                <a:chOff x="4674013" y="3100904"/>
                <a:chExt cx="122758" cy="1698043"/>
              </a:xfrm>
            </p:grpSpPr>
            <p:sp>
              <p:nvSpPr>
                <p:cNvPr id="7137" name="Google Shape;7137;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2"/>
              <p:cNvGrpSpPr/>
              <p:nvPr/>
            </p:nvGrpSpPr>
            <p:grpSpPr>
              <a:xfrm>
                <a:off x="1062475" y="2882501"/>
                <a:ext cx="103104" cy="1426186"/>
                <a:chOff x="4940438" y="3100904"/>
                <a:chExt cx="122758" cy="1698043"/>
              </a:xfrm>
            </p:grpSpPr>
            <p:sp>
              <p:nvSpPr>
                <p:cNvPr id="7145" name="Google Shape;7145;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2"/>
              <p:cNvGrpSpPr/>
              <p:nvPr/>
            </p:nvGrpSpPr>
            <p:grpSpPr>
              <a:xfrm>
                <a:off x="1299324" y="2882501"/>
                <a:ext cx="103104" cy="1426186"/>
                <a:chOff x="5206863" y="3100904"/>
                <a:chExt cx="122758" cy="1698043"/>
              </a:xfrm>
            </p:grpSpPr>
            <p:sp>
              <p:nvSpPr>
                <p:cNvPr id="7153" name="Google Shape;7153;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2"/>
              <p:cNvGrpSpPr/>
              <p:nvPr/>
            </p:nvGrpSpPr>
            <p:grpSpPr>
              <a:xfrm>
                <a:off x="1786057" y="2882501"/>
                <a:ext cx="103104" cy="1426186"/>
                <a:chOff x="6006138" y="3143629"/>
                <a:chExt cx="122758" cy="1698043"/>
              </a:xfrm>
            </p:grpSpPr>
            <p:sp>
              <p:nvSpPr>
                <p:cNvPr id="7161" name="Google Shape;7161;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2"/>
              <p:cNvGrpSpPr/>
              <p:nvPr/>
            </p:nvGrpSpPr>
            <p:grpSpPr>
              <a:xfrm>
                <a:off x="2029422" y="2882501"/>
                <a:ext cx="103104" cy="1426186"/>
                <a:chOff x="6805413" y="3100904"/>
                <a:chExt cx="122758" cy="1698043"/>
              </a:xfrm>
            </p:grpSpPr>
            <p:sp>
              <p:nvSpPr>
                <p:cNvPr id="7169" name="Google Shape;7169;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2"/>
              <p:cNvGrpSpPr/>
              <p:nvPr/>
            </p:nvGrpSpPr>
            <p:grpSpPr>
              <a:xfrm>
                <a:off x="2272795" y="2882501"/>
                <a:ext cx="103104" cy="1426186"/>
                <a:chOff x="5206863" y="3100904"/>
                <a:chExt cx="122758" cy="1698043"/>
              </a:xfrm>
            </p:grpSpPr>
            <p:sp>
              <p:nvSpPr>
                <p:cNvPr id="7177" name="Google Shape;7177;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2"/>
              <p:cNvGrpSpPr/>
              <p:nvPr/>
            </p:nvGrpSpPr>
            <p:grpSpPr>
              <a:xfrm>
                <a:off x="1542694" y="2882501"/>
                <a:ext cx="103104" cy="1426186"/>
                <a:chOff x="6006138" y="3143629"/>
                <a:chExt cx="122758" cy="1698043"/>
              </a:xfrm>
            </p:grpSpPr>
            <p:sp>
              <p:nvSpPr>
                <p:cNvPr id="7185" name="Google Shape;7185;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2" name="Google Shape;7192;p72"/>
          <p:cNvGrpSpPr/>
          <p:nvPr/>
        </p:nvGrpSpPr>
        <p:grpSpPr>
          <a:xfrm>
            <a:off x="5683472" y="3518037"/>
            <a:ext cx="2749952" cy="870677"/>
            <a:chOff x="238125" y="1725700"/>
            <a:chExt cx="7139025" cy="2260325"/>
          </a:xfrm>
        </p:grpSpPr>
        <p:sp>
          <p:nvSpPr>
            <p:cNvPr id="7193" name="Google Shape;7193;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2"/>
          <p:cNvGrpSpPr/>
          <p:nvPr/>
        </p:nvGrpSpPr>
        <p:grpSpPr>
          <a:xfrm>
            <a:off x="5953636" y="2459783"/>
            <a:ext cx="1105452" cy="916747"/>
            <a:chOff x="5249100" y="1210600"/>
            <a:chExt cx="3502700" cy="2904775"/>
          </a:xfrm>
        </p:grpSpPr>
        <p:sp>
          <p:nvSpPr>
            <p:cNvPr id="7204" name="Google Shape;7204;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8" name="Google Shape;7208;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209" name="Google Shape;7209;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210" name="Google Shape;7210;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211" name="Google Shape;7211;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212" name="Google Shape;7212;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2"/>
          <p:cNvGrpSpPr/>
          <p:nvPr/>
        </p:nvGrpSpPr>
        <p:grpSpPr>
          <a:xfrm>
            <a:off x="7136183" y="1179201"/>
            <a:ext cx="1304650" cy="1124856"/>
            <a:chOff x="7287122" y="1165658"/>
            <a:chExt cx="1219413" cy="1051365"/>
          </a:xfrm>
        </p:grpSpPr>
        <p:grpSp>
          <p:nvGrpSpPr>
            <p:cNvPr id="7214" name="Google Shape;7214;p72"/>
            <p:cNvGrpSpPr/>
            <p:nvPr/>
          </p:nvGrpSpPr>
          <p:grpSpPr>
            <a:xfrm>
              <a:off x="7287122" y="1969723"/>
              <a:ext cx="1219413" cy="247300"/>
              <a:chOff x="7287122" y="1969723"/>
              <a:chExt cx="1219413" cy="247300"/>
            </a:xfrm>
          </p:grpSpPr>
          <p:sp>
            <p:nvSpPr>
              <p:cNvPr id="7215" name="Google Shape;7215;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6" name="Google Shape;7216;p72"/>
              <p:cNvGrpSpPr/>
              <p:nvPr/>
            </p:nvGrpSpPr>
            <p:grpSpPr>
              <a:xfrm>
                <a:off x="7287122" y="2063892"/>
                <a:ext cx="1151753" cy="73428"/>
                <a:chOff x="7287122" y="2063892"/>
                <a:chExt cx="1151753" cy="73428"/>
              </a:xfrm>
            </p:grpSpPr>
            <p:sp>
              <p:nvSpPr>
                <p:cNvPr id="7217" name="Google Shape;7217;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8" name="Google Shape;7218;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219" name="Google Shape;7219;p72"/>
            <p:cNvGrpSpPr/>
            <p:nvPr/>
          </p:nvGrpSpPr>
          <p:grpSpPr>
            <a:xfrm>
              <a:off x="7287122" y="1712201"/>
              <a:ext cx="1219403" cy="246767"/>
              <a:chOff x="7287122" y="1712201"/>
              <a:chExt cx="1219403" cy="246767"/>
            </a:xfrm>
          </p:grpSpPr>
          <p:sp>
            <p:nvSpPr>
              <p:cNvPr id="7220" name="Google Shape;7220;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72"/>
              <p:cNvGrpSpPr/>
              <p:nvPr/>
            </p:nvGrpSpPr>
            <p:grpSpPr>
              <a:xfrm>
                <a:off x="7287122" y="1842861"/>
                <a:ext cx="1005303" cy="73419"/>
                <a:chOff x="7287122" y="1842861"/>
                <a:chExt cx="1005303" cy="73419"/>
              </a:xfrm>
            </p:grpSpPr>
            <p:sp>
              <p:nvSpPr>
                <p:cNvPr id="7222" name="Google Shape;7222;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3" name="Google Shape;7223;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224" name="Google Shape;7224;p72"/>
            <p:cNvGrpSpPr/>
            <p:nvPr/>
          </p:nvGrpSpPr>
          <p:grpSpPr>
            <a:xfrm>
              <a:off x="7287122" y="1447520"/>
              <a:ext cx="1219403" cy="286667"/>
              <a:chOff x="7287122" y="1447520"/>
              <a:chExt cx="1219403" cy="286667"/>
            </a:xfrm>
          </p:grpSpPr>
          <p:sp>
            <p:nvSpPr>
              <p:cNvPr id="7225" name="Google Shape;7225;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6" name="Google Shape;7226;p72"/>
              <p:cNvGrpSpPr/>
              <p:nvPr/>
            </p:nvGrpSpPr>
            <p:grpSpPr>
              <a:xfrm>
                <a:off x="7287122" y="1581977"/>
                <a:ext cx="852803" cy="73428"/>
                <a:chOff x="7287122" y="1581977"/>
                <a:chExt cx="852803" cy="73428"/>
              </a:xfrm>
            </p:grpSpPr>
            <p:sp>
              <p:nvSpPr>
                <p:cNvPr id="7227" name="Google Shape;7227;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8" name="Google Shape;7228;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229" name="Google Shape;7229;p72"/>
            <p:cNvGrpSpPr/>
            <p:nvPr/>
          </p:nvGrpSpPr>
          <p:grpSpPr>
            <a:xfrm>
              <a:off x="7287122" y="1165658"/>
              <a:ext cx="1219403" cy="344253"/>
              <a:chOff x="7287122" y="1165658"/>
              <a:chExt cx="1219403" cy="344253"/>
            </a:xfrm>
          </p:grpSpPr>
          <p:sp>
            <p:nvSpPr>
              <p:cNvPr id="7230" name="Google Shape;7230;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1" name="Google Shape;7231;p72"/>
              <p:cNvGrpSpPr/>
              <p:nvPr/>
            </p:nvGrpSpPr>
            <p:grpSpPr>
              <a:xfrm>
                <a:off x="7287122" y="1341025"/>
                <a:ext cx="695703" cy="73419"/>
                <a:chOff x="7287122" y="1341025"/>
                <a:chExt cx="695703" cy="73419"/>
              </a:xfrm>
            </p:grpSpPr>
            <p:sp>
              <p:nvSpPr>
                <p:cNvPr id="7232" name="Google Shape;7232;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3" name="Google Shape;7233;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234" name="Google Shape;7234;p72"/>
          <p:cNvGrpSpPr/>
          <p:nvPr/>
        </p:nvGrpSpPr>
        <p:grpSpPr>
          <a:xfrm>
            <a:off x="5802676" y="1185224"/>
            <a:ext cx="1397729" cy="1098540"/>
            <a:chOff x="5900602" y="1193063"/>
            <a:chExt cx="1299851" cy="1021707"/>
          </a:xfrm>
        </p:grpSpPr>
        <p:grpSp>
          <p:nvGrpSpPr>
            <p:cNvPr id="7235" name="Google Shape;7235;p72"/>
            <p:cNvGrpSpPr/>
            <p:nvPr/>
          </p:nvGrpSpPr>
          <p:grpSpPr>
            <a:xfrm>
              <a:off x="6520337" y="1193063"/>
              <a:ext cx="341815" cy="799959"/>
              <a:chOff x="6520337" y="1193063"/>
              <a:chExt cx="341815" cy="799959"/>
            </a:xfrm>
          </p:grpSpPr>
          <p:grpSp>
            <p:nvGrpSpPr>
              <p:cNvPr id="7236" name="Google Shape;7236;p72"/>
              <p:cNvGrpSpPr/>
              <p:nvPr/>
            </p:nvGrpSpPr>
            <p:grpSpPr>
              <a:xfrm>
                <a:off x="6520337" y="1589527"/>
                <a:ext cx="213950" cy="403494"/>
                <a:chOff x="6520337" y="1589527"/>
                <a:chExt cx="213950" cy="403494"/>
              </a:xfrm>
            </p:grpSpPr>
            <p:sp>
              <p:nvSpPr>
                <p:cNvPr id="7237" name="Google Shape;7237;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2"/>
              <p:cNvGrpSpPr/>
              <p:nvPr/>
            </p:nvGrpSpPr>
            <p:grpSpPr>
              <a:xfrm>
                <a:off x="6577204" y="1193063"/>
                <a:ext cx="284947" cy="464512"/>
                <a:chOff x="6577204" y="1193063"/>
                <a:chExt cx="284947" cy="464512"/>
              </a:xfrm>
            </p:grpSpPr>
            <p:sp>
              <p:nvSpPr>
                <p:cNvPr id="7240" name="Google Shape;7240;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1" name="Google Shape;7241;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242" name="Google Shape;7242;p72"/>
            <p:cNvGrpSpPr/>
            <p:nvPr/>
          </p:nvGrpSpPr>
          <p:grpSpPr>
            <a:xfrm>
              <a:off x="6238903" y="1193063"/>
              <a:ext cx="300475" cy="900152"/>
              <a:chOff x="6238903" y="1193063"/>
              <a:chExt cx="300475" cy="900152"/>
            </a:xfrm>
          </p:grpSpPr>
          <p:grpSp>
            <p:nvGrpSpPr>
              <p:cNvPr id="7243" name="Google Shape;7243;p72"/>
              <p:cNvGrpSpPr/>
              <p:nvPr/>
            </p:nvGrpSpPr>
            <p:grpSpPr>
              <a:xfrm>
                <a:off x="6290865" y="1489315"/>
                <a:ext cx="248514" cy="603900"/>
                <a:chOff x="6290865" y="1489315"/>
                <a:chExt cx="248514" cy="603900"/>
              </a:xfrm>
            </p:grpSpPr>
            <p:sp>
              <p:nvSpPr>
                <p:cNvPr id="7244" name="Google Shape;7244;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2"/>
              <p:cNvGrpSpPr/>
              <p:nvPr/>
            </p:nvGrpSpPr>
            <p:grpSpPr>
              <a:xfrm>
                <a:off x="6238903" y="1193063"/>
                <a:ext cx="284947" cy="333087"/>
                <a:chOff x="6238903" y="1193063"/>
                <a:chExt cx="284947" cy="333087"/>
              </a:xfrm>
            </p:grpSpPr>
            <p:sp>
              <p:nvSpPr>
                <p:cNvPr id="7247" name="Google Shape;7247;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8" name="Google Shape;7248;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249" name="Google Shape;7249;p72"/>
            <p:cNvGrpSpPr/>
            <p:nvPr/>
          </p:nvGrpSpPr>
          <p:grpSpPr>
            <a:xfrm>
              <a:off x="5900602" y="1193063"/>
              <a:ext cx="444345" cy="1021707"/>
              <a:chOff x="5900602" y="1193063"/>
              <a:chExt cx="444345" cy="1021707"/>
            </a:xfrm>
          </p:grpSpPr>
          <p:grpSp>
            <p:nvGrpSpPr>
              <p:cNvPr id="7250" name="Google Shape;7250;p72"/>
              <p:cNvGrpSpPr/>
              <p:nvPr/>
            </p:nvGrpSpPr>
            <p:grpSpPr>
              <a:xfrm>
                <a:off x="6046501" y="1367785"/>
                <a:ext cx="298446" cy="846986"/>
                <a:chOff x="6046501" y="1367785"/>
                <a:chExt cx="298446" cy="846986"/>
              </a:xfrm>
            </p:grpSpPr>
            <p:sp>
              <p:nvSpPr>
                <p:cNvPr id="7251" name="Google Shape;7251;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2"/>
              <p:cNvGrpSpPr/>
              <p:nvPr/>
            </p:nvGrpSpPr>
            <p:grpSpPr>
              <a:xfrm>
                <a:off x="5900602" y="1193063"/>
                <a:ext cx="284947" cy="182312"/>
                <a:chOff x="5900602" y="1193063"/>
                <a:chExt cx="284947" cy="182312"/>
              </a:xfrm>
            </p:grpSpPr>
            <p:sp>
              <p:nvSpPr>
                <p:cNvPr id="7254" name="Google Shape;7254;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5" name="Google Shape;7255;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256" name="Google Shape;7256;p72"/>
            <p:cNvGrpSpPr/>
            <p:nvPr/>
          </p:nvGrpSpPr>
          <p:grpSpPr>
            <a:xfrm>
              <a:off x="6738300" y="1193063"/>
              <a:ext cx="462153" cy="707634"/>
              <a:chOff x="6738300" y="1193063"/>
              <a:chExt cx="462153" cy="707634"/>
            </a:xfrm>
          </p:grpSpPr>
          <p:grpSp>
            <p:nvGrpSpPr>
              <p:cNvPr id="7257" name="Google Shape;7257;p72"/>
              <p:cNvGrpSpPr/>
              <p:nvPr/>
            </p:nvGrpSpPr>
            <p:grpSpPr>
              <a:xfrm>
                <a:off x="6915505" y="1193063"/>
                <a:ext cx="284947" cy="597387"/>
                <a:chOff x="6915505" y="1193063"/>
                <a:chExt cx="284947" cy="597387"/>
              </a:xfrm>
            </p:grpSpPr>
            <p:sp>
              <p:nvSpPr>
                <p:cNvPr id="7258" name="Google Shape;7258;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9" name="Google Shape;7259;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260" name="Google Shape;7260;p72"/>
              <p:cNvGrpSpPr/>
              <p:nvPr/>
            </p:nvGrpSpPr>
            <p:grpSpPr>
              <a:xfrm>
                <a:off x="6738300" y="1684725"/>
                <a:ext cx="230066" cy="215971"/>
                <a:chOff x="6738300" y="1684725"/>
                <a:chExt cx="230066" cy="215971"/>
              </a:xfrm>
            </p:grpSpPr>
            <p:sp>
              <p:nvSpPr>
                <p:cNvPr id="7261" name="Google Shape;7261;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6" name="Shape 7266"/>
        <p:cNvGrpSpPr/>
        <p:nvPr/>
      </p:nvGrpSpPr>
      <p:grpSpPr>
        <a:xfrm>
          <a:off x="0" y="0"/>
          <a:ext cx="0" cy="0"/>
          <a:chOff x="0" y="0"/>
          <a:chExt cx="0" cy="0"/>
        </a:xfrm>
      </p:grpSpPr>
      <p:grpSp>
        <p:nvGrpSpPr>
          <p:cNvPr id="7267" name="Google Shape;7267;p73"/>
          <p:cNvGrpSpPr/>
          <p:nvPr/>
        </p:nvGrpSpPr>
        <p:grpSpPr>
          <a:xfrm>
            <a:off x="1002229" y="1542724"/>
            <a:ext cx="1801525" cy="2849778"/>
            <a:chOff x="1002229" y="1542724"/>
            <a:chExt cx="1801525" cy="2849778"/>
          </a:xfrm>
        </p:grpSpPr>
        <p:sp>
          <p:nvSpPr>
            <p:cNvPr id="7268" name="Google Shape;7268;p73"/>
            <p:cNvSpPr/>
            <p:nvPr/>
          </p:nvSpPr>
          <p:spPr>
            <a:xfrm>
              <a:off x="1002229" y="1542724"/>
              <a:ext cx="1801525" cy="2849778"/>
            </a:xfrm>
            <a:custGeom>
              <a:rect b="b" l="l" r="r" t="t"/>
              <a:pathLst>
                <a:path extrusionOk="0" h="112762" w="71284">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1586934" y="1597666"/>
              <a:ext cx="592312" cy="519173"/>
            </a:xfrm>
            <a:custGeom>
              <a:rect b="b" l="l" r="r" t="t"/>
              <a:pathLst>
                <a:path extrusionOk="0" h="20543" w="23437">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1915375" y="2556935"/>
              <a:ext cx="398547" cy="598251"/>
            </a:xfrm>
            <a:custGeom>
              <a:rect b="b" l="l" r="r" t="t"/>
              <a:pathLst>
                <a:path extrusionOk="0" h="23672" w="1577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1457614" y="2541114"/>
              <a:ext cx="398977" cy="598225"/>
            </a:xfrm>
            <a:custGeom>
              <a:rect b="b" l="l" r="r" t="t"/>
              <a:pathLst>
                <a:path extrusionOk="0" h="23671" w="15787">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1836045" y="2217070"/>
              <a:ext cx="115698" cy="519198"/>
            </a:xfrm>
            <a:custGeom>
              <a:rect b="b" l="l" r="r" t="t"/>
              <a:pathLst>
                <a:path extrusionOk="0" h="20544" w="4578">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1625348" y="3061652"/>
              <a:ext cx="645055" cy="415076"/>
            </a:xfrm>
            <a:custGeom>
              <a:rect b="b" l="l" r="r" t="t"/>
              <a:pathLst>
                <a:path extrusionOk="0" h="16424" w="25524">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1523727" y="3044441"/>
              <a:ext cx="358465" cy="579776"/>
            </a:xfrm>
            <a:custGeom>
              <a:rect b="b" l="l" r="r" t="t"/>
              <a:pathLst>
                <a:path extrusionOk="0" h="22941" w="14184">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5" name="Google Shape;7275;p73"/>
            <p:cNvGrpSpPr/>
            <p:nvPr/>
          </p:nvGrpSpPr>
          <p:grpSpPr>
            <a:xfrm>
              <a:off x="1675337" y="3316550"/>
              <a:ext cx="437113" cy="383257"/>
              <a:chOff x="1675337" y="3316550"/>
              <a:chExt cx="437113" cy="383257"/>
            </a:xfrm>
          </p:grpSpPr>
          <p:sp>
            <p:nvSpPr>
              <p:cNvPr id="7276" name="Google Shape;7276;p73"/>
              <p:cNvSpPr/>
              <p:nvPr/>
            </p:nvSpPr>
            <p:spPr>
              <a:xfrm>
                <a:off x="1948836" y="3389941"/>
                <a:ext cx="163614" cy="233998"/>
              </a:xfrm>
              <a:custGeom>
                <a:rect b="b" l="l" r="r" t="t"/>
                <a:pathLst>
                  <a:path extrusionOk="0" h="9259" w="6474">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1675337" y="3384988"/>
                <a:ext cx="163639" cy="234124"/>
              </a:xfrm>
              <a:custGeom>
                <a:rect b="b" l="l" r="r" t="t"/>
                <a:pathLst>
                  <a:path extrusionOk="0" h="9264" w="6475">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1794193" y="3316550"/>
                <a:ext cx="199552" cy="383257"/>
              </a:xfrm>
              <a:custGeom>
                <a:rect b="b" l="l" r="r" t="t"/>
                <a:pathLst>
                  <a:path extrusionOk="0" h="15165" w="7896">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9" name="Google Shape;7279;p73"/>
            <p:cNvSpPr/>
            <p:nvPr/>
          </p:nvSpPr>
          <p:spPr>
            <a:xfrm>
              <a:off x="1512152" y="3450115"/>
              <a:ext cx="732650" cy="863056"/>
            </a:xfrm>
            <a:custGeom>
              <a:rect b="b" l="l" r="r" t="t"/>
              <a:pathLst>
                <a:path extrusionOk="0" h="34150" w="2899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1727524" y="2620015"/>
              <a:ext cx="283861" cy="436153"/>
            </a:xfrm>
            <a:custGeom>
              <a:rect b="b" l="l" r="r" t="t"/>
              <a:pathLst>
                <a:path extrusionOk="0" h="17258" w="11232">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3"/>
          <p:cNvGrpSpPr/>
          <p:nvPr/>
        </p:nvGrpSpPr>
        <p:grpSpPr>
          <a:xfrm>
            <a:off x="7280398" y="2805793"/>
            <a:ext cx="939202" cy="1588073"/>
            <a:chOff x="7280398" y="2805793"/>
            <a:chExt cx="939202" cy="1588073"/>
          </a:xfrm>
        </p:grpSpPr>
        <p:grpSp>
          <p:nvGrpSpPr>
            <p:cNvPr id="7282" name="Google Shape;7282;p73"/>
            <p:cNvGrpSpPr/>
            <p:nvPr/>
          </p:nvGrpSpPr>
          <p:grpSpPr>
            <a:xfrm>
              <a:off x="7280398" y="2805793"/>
              <a:ext cx="939202" cy="1588073"/>
              <a:chOff x="7280398" y="2805793"/>
              <a:chExt cx="939202" cy="1588073"/>
            </a:xfrm>
          </p:grpSpPr>
          <p:sp>
            <p:nvSpPr>
              <p:cNvPr id="7283" name="Google Shape;7283;p73"/>
              <p:cNvSpPr/>
              <p:nvPr/>
            </p:nvSpPr>
            <p:spPr>
              <a:xfrm>
                <a:off x="7280398" y="3729250"/>
                <a:ext cx="595597" cy="664616"/>
              </a:xfrm>
              <a:custGeom>
                <a:rect b="b" l="l" r="r" t="t"/>
                <a:pathLst>
                  <a:path extrusionOk="0" h="26298" w="23567">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7491348" y="2805793"/>
                <a:ext cx="728252" cy="1195061"/>
              </a:xfrm>
              <a:custGeom>
                <a:rect b="b" l="l" r="r" t="t"/>
                <a:pathLst>
                  <a:path extrusionOk="0" h="47287" w="28816">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cap="flat" cmpd="sng" w="19050">
                <a:solidFill>
                  <a:srgbClr val="CA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5" name="Google Shape;7285;p73"/>
            <p:cNvSpPr/>
            <p:nvPr/>
          </p:nvSpPr>
          <p:spPr>
            <a:xfrm>
              <a:off x="7585286" y="3643197"/>
              <a:ext cx="540250" cy="342493"/>
            </a:xfrm>
            <a:custGeom>
              <a:rect b="b" l="l" r="r" t="t"/>
              <a:pathLst>
                <a:path extrusionOk="0" h="13552" w="21377">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7585286" y="3507812"/>
              <a:ext cx="540250" cy="137735"/>
            </a:xfrm>
            <a:custGeom>
              <a:rect b="b" l="l" r="r" t="t"/>
              <a:pathLst>
                <a:path extrusionOk="0" h="5450" w="21377">
                  <a:moveTo>
                    <a:pt x="0" y="1"/>
                  </a:moveTo>
                  <a:lnTo>
                    <a:pt x="0" y="5450"/>
                  </a:lnTo>
                  <a:lnTo>
                    <a:pt x="21376" y="5450"/>
                  </a:lnTo>
                  <a:lnTo>
                    <a:pt x="2137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7585286" y="3379883"/>
              <a:ext cx="540250" cy="137735"/>
            </a:xfrm>
            <a:custGeom>
              <a:rect b="b" l="l" r="r" t="t"/>
              <a:pathLst>
                <a:path extrusionOk="0" h="5450" w="21377">
                  <a:moveTo>
                    <a:pt x="0" y="1"/>
                  </a:moveTo>
                  <a:lnTo>
                    <a:pt x="0" y="5450"/>
                  </a:lnTo>
                  <a:lnTo>
                    <a:pt x="21376" y="5450"/>
                  </a:lnTo>
                  <a:lnTo>
                    <a:pt x="21376"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7585286" y="3251954"/>
              <a:ext cx="540250" cy="137735"/>
            </a:xfrm>
            <a:custGeom>
              <a:rect b="b" l="l" r="r" t="t"/>
              <a:pathLst>
                <a:path extrusionOk="0" h="5450" w="21377">
                  <a:moveTo>
                    <a:pt x="0" y="1"/>
                  </a:moveTo>
                  <a:lnTo>
                    <a:pt x="0" y="5450"/>
                  </a:lnTo>
                  <a:lnTo>
                    <a:pt x="21376" y="5450"/>
                  </a:lnTo>
                  <a:lnTo>
                    <a:pt x="21376"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7585286" y="3124024"/>
              <a:ext cx="540250" cy="137735"/>
            </a:xfrm>
            <a:custGeom>
              <a:rect b="b" l="l" r="r" t="t"/>
              <a:pathLst>
                <a:path extrusionOk="0" h="5450" w="21377">
                  <a:moveTo>
                    <a:pt x="0" y="1"/>
                  </a:moveTo>
                  <a:lnTo>
                    <a:pt x="0" y="5450"/>
                  </a:lnTo>
                  <a:lnTo>
                    <a:pt x="21376" y="5450"/>
                  </a:lnTo>
                  <a:lnTo>
                    <a:pt x="21376"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7585286" y="3002716"/>
              <a:ext cx="540250" cy="131114"/>
            </a:xfrm>
            <a:custGeom>
              <a:rect b="b" l="l" r="r" t="t"/>
              <a:pathLst>
                <a:path extrusionOk="0" h="5188" w="21377">
                  <a:moveTo>
                    <a:pt x="0" y="0"/>
                  </a:moveTo>
                  <a:lnTo>
                    <a:pt x="0" y="5187"/>
                  </a:lnTo>
                  <a:lnTo>
                    <a:pt x="21376" y="5187"/>
                  </a:lnTo>
                  <a:lnTo>
                    <a:pt x="2137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3"/>
          <p:cNvGrpSpPr/>
          <p:nvPr/>
        </p:nvGrpSpPr>
        <p:grpSpPr>
          <a:xfrm>
            <a:off x="6530967" y="2825758"/>
            <a:ext cx="577856" cy="1566743"/>
            <a:chOff x="6530967" y="2825758"/>
            <a:chExt cx="577856" cy="1566743"/>
          </a:xfrm>
        </p:grpSpPr>
        <p:grpSp>
          <p:nvGrpSpPr>
            <p:cNvPr id="7292" name="Google Shape;7292;p73"/>
            <p:cNvGrpSpPr/>
            <p:nvPr/>
          </p:nvGrpSpPr>
          <p:grpSpPr>
            <a:xfrm>
              <a:off x="6530967" y="2825758"/>
              <a:ext cx="577856" cy="1566743"/>
              <a:chOff x="6530967" y="2825758"/>
              <a:chExt cx="577856" cy="1566743"/>
            </a:xfrm>
          </p:grpSpPr>
          <p:sp>
            <p:nvSpPr>
              <p:cNvPr id="7293" name="Google Shape;7293;p73"/>
              <p:cNvSpPr/>
              <p:nvPr/>
            </p:nvSpPr>
            <p:spPr>
              <a:xfrm>
                <a:off x="6624071" y="2830282"/>
                <a:ext cx="391673" cy="1562220"/>
              </a:xfrm>
              <a:custGeom>
                <a:rect b="b" l="l" r="r" t="t"/>
                <a:pathLst>
                  <a:path extrusionOk="0" h="61815" w="15498">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6530967" y="2825758"/>
                <a:ext cx="577856" cy="89389"/>
              </a:xfrm>
              <a:custGeom>
                <a:rect b="b" l="l" r="r" t="t"/>
                <a:pathLst>
                  <a:path extrusionOk="0" h="3537" w="22865">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73"/>
            <p:cNvSpPr/>
            <p:nvPr/>
          </p:nvSpPr>
          <p:spPr>
            <a:xfrm>
              <a:off x="6687278" y="3011107"/>
              <a:ext cx="265260" cy="1318188"/>
            </a:xfrm>
            <a:custGeom>
              <a:rect b="b" l="l" r="r" t="t"/>
              <a:pathLst>
                <a:path extrusionOk="0" h="52159" w="10496">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6687278" y="3325497"/>
              <a:ext cx="265260" cy="1003798"/>
            </a:xfrm>
            <a:custGeom>
              <a:rect b="b" l="l" r="r" t="t"/>
              <a:pathLst>
                <a:path extrusionOk="0" h="39719" w="10496">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6687278" y="3749089"/>
              <a:ext cx="265260" cy="580206"/>
            </a:xfrm>
            <a:custGeom>
              <a:rect b="b" l="l" r="r" t="t"/>
              <a:pathLst>
                <a:path extrusionOk="0" h="22958" w="10496">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3"/>
            <p:cNvSpPr/>
            <p:nvPr/>
          </p:nvSpPr>
          <p:spPr>
            <a:xfrm>
              <a:off x="6687278" y="4160980"/>
              <a:ext cx="265260" cy="168315"/>
            </a:xfrm>
            <a:custGeom>
              <a:rect b="b" l="l" r="r" t="t"/>
              <a:pathLst>
                <a:path extrusionOk="0" h="6660" w="10496">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9" name="Google Shape;7299;p73"/>
          <p:cNvSpPr/>
          <p:nvPr/>
        </p:nvSpPr>
        <p:spPr>
          <a:xfrm>
            <a:off x="6431526" y="1558993"/>
            <a:ext cx="402288" cy="1136125"/>
          </a:xfrm>
          <a:custGeom>
            <a:rect b="b" l="l" r="r" t="t"/>
            <a:pathLst>
              <a:path extrusionOk="0" h="44955" w="15918">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4811024" y="1580335"/>
            <a:ext cx="744629" cy="457685"/>
          </a:xfrm>
          <a:custGeom>
            <a:rect b="b" l="l" r="r" t="t"/>
            <a:pathLst>
              <a:path extrusionOk="0" h="18110" w="29464">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4768491" y="2118007"/>
            <a:ext cx="1074435" cy="439590"/>
          </a:xfrm>
          <a:custGeom>
            <a:rect b="b" l="l" r="r" t="t"/>
            <a:pathLst>
              <a:path extrusionOk="0" h="17394" w="42514">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2" name="Google Shape;7302;p73"/>
          <p:cNvGrpSpPr/>
          <p:nvPr/>
        </p:nvGrpSpPr>
        <p:grpSpPr>
          <a:xfrm>
            <a:off x="2882968" y="1560496"/>
            <a:ext cx="554302" cy="1133118"/>
            <a:chOff x="3039218" y="1560945"/>
            <a:chExt cx="554302" cy="1133118"/>
          </a:xfrm>
        </p:grpSpPr>
        <p:sp>
          <p:nvSpPr>
            <p:cNvPr id="7303" name="Google Shape;7303;p73"/>
            <p:cNvSpPr/>
            <p:nvPr/>
          </p:nvSpPr>
          <p:spPr>
            <a:xfrm>
              <a:off x="3067043" y="2114615"/>
              <a:ext cx="25904" cy="6925"/>
            </a:xfrm>
            <a:custGeom>
              <a:rect b="b" l="l" r="r" t="t"/>
              <a:pathLst>
                <a:path extrusionOk="0" h="274" w="1025">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3039218" y="2118482"/>
              <a:ext cx="30378" cy="19940"/>
            </a:xfrm>
            <a:custGeom>
              <a:rect b="b" l="l" r="r" t="t"/>
              <a:pathLst>
                <a:path extrusionOk="0" h="789" w="1202">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3062620" y="2148480"/>
              <a:ext cx="22543" cy="28078"/>
            </a:xfrm>
            <a:custGeom>
              <a:rect b="b" l="l" r="r" t="t"/>
              <a:pathLst>
                <a:path extrusionOk="0" h="1111" w="892">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3"/>
            <p:cNvSpPr/>
            <p:nvPr/>
          </p:nvSpPr>
          <p:spPr>
            <a:xfrm>
              <a:off x="3049554" y="2174309"/>
              <a:ext cx="22518" cy="28128"/>
            </a:xfrm>
            <a:custGeom>
              <a:rect b="b" l="l" r="r" t="t"/>
              <a:pathLst>
                <a:path extrusionOk="0" h="1113" w="891">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3059739" y="2185024"/>
              <a:ext cx="23478" cy="31717"/>
            </a:xfrm>
            <a:custGeom>
              <a:rect b="b" l="l" r="r" t="t"/>
              <a:pathLst>
                <a:path extrusionOk="0" h="1255" w="929">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3189741" y="2601161"/>
              <a:ext cx="123254" cy="92902"/>
            </a:xfrm>
            <a:custGeom>
              <a:rect b="b" l="l" r="r" t="t"/>
              <a:pathLst>
                <a:path extrusionOk="0" h="3676" w="4877">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3318353" y="2601161"/>
              <a:ext cx="123128" cy="92902"/>
            </a:xfrm>
            <a:custGeom>
              <a:rect b="b" l="l" r="r" t="t"/>
              <a:pathLst>
                <a:path extrusionOk="0" h="3676" w="4872">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3198814" y="1987343"/>
              <a:ext cx="235110" cy="126742"/>
            </a:xfrm>
            <a:custGeom>
              <a:rect b="b" l="l" r="r" t="t"/>
              <a:pathLst>
                <a:path extrusionOk="0" h="5015" w="9303">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3304301" y="2011327"/>
              <a:ext cx="25500" cy="16553"/>
            </a:xfrm>
            <a:custGeom>
              <a:rect b="b" l="l" r="r" t="t"/>
              <a:pathLst>
                <a:path extrusionOk="0" h="655" w="1009">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3304301" y="2005944"/>
              <a:ext cx="25500" cy="5560"/>
            </a:xfrm>
            <a:custGeom>
              <a:rect b="b" l="l" r="r" t="t"/>
              <a:pathLst>
                <a:path extrusionOk="0" h="220" w="1009">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3304301" y="1989441"/>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3304301" y="1984058"/>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3304301" y="1967555"/>
              <a:ext cx="25500" cy="16402"/>
            </a:xfrm>
            <a:custGeom>
              <a:rect b="b" l="l" r="r" t="t"/>
              <a:pathLst>
                <a:path extrusionOk="0" h="649" w="1009">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3304301" y="1962045"/>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3304301" y="1945643"/>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3304301" y="1940134"/>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3304301" y="1923757"/>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3304301" y="1918248"/>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3304301" y="1901846"/>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3304301" y="1896337"/>
              <a:ext cx="25500" cy="5535"/>
            </a:xfrm>
            <a:custGeom>
              <a:rect b="b" l="l" r="r" t="t"/>
              <a:pathLst>
                <a:path extrusionOk="0" h="219" w="1009">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3304301" y="1879960"/>
              <a:ext cx="25500" cy="16402"/>
            </a:xfrm>
            <a:custGeom>
              <a:rect b="b" l="l" r="r" t="t"/>
              <a:pathLst>
                <a:path extrusionOk="0" h="649" w="1009">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3304301" y="1874451"/>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3304301" y="1858074"/>
              <a:ext cx="25500" cy="16402"/>
            </a:xfrm>
            <a:custGeom>
              <a:rect b="b" l="l" r="r" t="t"/>
              <a:pathLst>
                <a:path extrusionOk="0" h="649" w="1009">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3304301" y="1852539"/>
              <a:ext cx="25500" cy="5560"/>
            </a:xfrm>
            <a:custGeom>
              <a:rect b="b" l="l" r="r" t="t"/>
              <a:pathLst>
                <a:path extrusionOk="0" h="220" w="1009">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3304301" y="1836036"/>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3304301" y="1830527"/>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3304301" y="1814125"/>
              <a:ext cx="25500" cy="16427"/>
            </a:xfrm>
            <a:custGeom>
              <a:rect b="b" l="l" r="r" t="t"/>
              <a:pathLst>
                <a:path extrusionOk="0" h="650" w="1009">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3304301" y="1808616"/>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3304301" y="1792239"/>
              <a:ext cx="25500" cy="16402"/>
            </a:xfrm>
            <a:custGeom>
              <a:rect b="b" l="l" r="r" t="t"/>
              <a:pathLst>
                <a:path extrusionOk="0" h="649" w="1009">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3304301" y="1786730"/>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3304301" y="1770353"/>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3304301" y="1764819"/>
              <a:ext cx="25500" cy="5560"/>
            </a:xfrm>
            <a:custGeom>
              <a:rect b="b" l="l" r="r" t="t"/>
              <a:pathLst>
                <a:path extrusionOk="0" h="220" w="1009">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3304301" y="1748442"/>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3304301" y="1742933"/>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3304301" y="1726556"/>
              <a:ext cx="25500" cy="16402"/>
            </a:xfrm>
            <a:custGeom>
              <a:rect b="b" l="l" r="r" t="t"/>
              <a:pathLst>
                <a:path extrusionOk="0" h="649" w="1009">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3304301" y="1721047"/>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3304301" y="1704645"/>
              <a:ext cx="25500" cy="16427"/>
            </a:xfrm>
            <a:custGeom>
              <a:rect b="b" l="l" r="r" t="t"/>
              <a:pathLst>
                <a:path extrusionOk="0" h="650" w="1009">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3329776" y="1994116"/>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3295077" y="1994116"/>
              <a:ext cx="9654" cy="7203"/>
            </a:xfrm>
            <a:custGeom>
              <a:rect b="b" l="l" r="r" t="t"/>
              <a:pathLst>
                <a:path extrusionOk="0" h="285" w="382">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3329776" y="1972230"/>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3294950" y="1972230"/>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3329776" y="1950319"/>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3294950" y="1950319"/>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3329776" y="1928306"/>
              <a:ext cx="9401" cy="7177"/>
            </a:xfrm>
            <a:custGeom>
              <a:rect b="b" l="l" r="r" t="t"/>
              <a:pathLst>
                <a:path extrusionOk="0" h="284" w="372">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3294950" y="1928306"/>
              <a:ext cx="9654" cy="7177"/>
            </a:xfrm>
            <a:custGeom>
              <a:rect b="b" l="l" r="r" t="t"/>
              <a:pathLst>
                <a:path extrusionOk="0" h="284" w="382">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3329776" y="1906395"/>
              <a:ext cx="9401" cy="7203"/>
            </a:xfrm>
            <a:custGeom>
              <a:rect b="b" l="l" r="r" t="t"/>
              <a:pathLst>
                <a:path extrusionOk="0" h="285" w="372">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3294950" y="1906395"/>
              <a:ext cx="9654" cy="7203"/>
            </a:xfrm>
            <a:custGeom>
              <a:rect b="b" l="l" r="r" t="t"/>
              <a:pathLst>
                <a:path extrusionOk="0" h="285" w="382">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3329776" y="1884509"/>
              <a:ext cx="9401" cy="7177"/>
            </a:xfrm>
            <a:custGeom>
              <a:rect b="b" l="l" r="r" t="t"/>
              <a:pathLst>
                <a:path extrusionOk="0" h="284" w="372">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3294950" y="1884509"/>
              <a:ext cx="9654" cy="7329"/>
            </a:xfrm>
            <a:custGeom>
              <a:rect b="b" l="l" r="r" t="t"/>
              <a:pathLst>
                <a:path extrusionOk="0" h="290" w="382">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3329776" y="1862598"/>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3294950" y="1862598"/>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3329776" y="1840712"/>
              <a:ext cx="9401" cy="7177"/>
            </a:xfrm>
            <a:custGeom>
              <a:rect b="b" l="l" r="r" t="t"/>
              <a:pathLst>
                <a:path extrusionOk="0" h="284" w="372">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3294950" y="1840712"/>
              <a:ext cx="9654" cy="7177"/>
            </a:xfrm>
            <a:custGeom>
              <a:rect b="b" l="l" r="r" t="t"/>
              <a:pathLst>
                <a:path extrusionOk="0" h="284" w="382">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3329776" y="1818826"/>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3294950" y="181882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3329776" y="179691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3294950" y="1796915"/>
              <a:ext cx="9654" cy="7051"/>
            </a:xfrm>
            <a:custGeom>
              <a:rect b="b" l="l" r="r" t="t"/>
              <a:pathLst>
                <a:path extrusionOk="0" h="279" w="382">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3329776" y="1774877"/>
              <a:ext cx="9401" cy="7203"/>
            </a:xfrm>
            <a:custGeom>
              <a:rect b="b" l="l" r="r" t="t"/>
              <a:pathLst>
                <a:path extrusionOk="0" h="285" w="372">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3294950" y="1774877"/>
              <a:ext cx="9654" cy="7203"/>
            </a:xfrm>
            <a:custGeom>
              <a:rect b="b" l="l" r="r" t="t"/>
              <a:pathLst>
                <a:path extrusionOk="0" h="285" w="382">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3329776" y="1752991"/>
              <a:ext cx="9401" cy="7177"/>
            </a:xfrm>
            <a:custGeom>
              <a:rect b="b" l="l" r="r" t="t"/>
              <a:pathLst>
                <a:path extrusionOk="0" h="284" w="372">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3295077" y="1752991"/>
              <a:ext cx="9654" cy="7329"/>
            </a:xfrm>
            <a:custGeom>
              <a:rect b="b" l="l" r="r" t="t"/>
              <a:pathLst>
                <a:path extrusionOk="0" h="290" w="382">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3329776" y="1731105"/>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3294950" y="1731105"/>
              <a:ext cx="9654" cy="7177"/>
            </a:xfrm>
            <a:custGeom>
              <a:rect b="b" l="l" r="r" t="t"/>
              <a:pathLst>
                <a:path extrusionOk="0" h="284" w="382">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3329776" y="1709194"/>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3294950" y="1709194"/>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3190246" y="1739344"/>
              <a:ext cx="127626" cy="81706"/>
            </a:xfrm>
            <a:custGeom>
              <a:rect b="b" l="l" r="r" t="t"/>
              <a:pathLst>
                <a:path extrusionOk="0" h="3233" w="505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3314865" y="1739344"/>
              <a:ext cx="127778" cy="81706"/>
            </a:xfrm>
            <a:custGeom>
              <a:rect b="b" l="l" r="r" t="t"/>
              <a:pathLst>
                <a:path extrusionOk="0" h="3233" w="5056">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3"/>
            <p:cNvSpPr/>
            <p:nvPr/>
          </p:nvSpPr>
          <p:spPr>
            <a:xfrm>
              <a:off x="3240690" y="2052799"/>
              <a:ext cx="30175" cy="54134"/>
            </a:xfrm>
            <a:custGeom>
              <a:rect b="b" l="l" r="r" t="t"/>
              <a:pathLst>
                <a:path extrusionOk="0" h="2142" w="1194">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3186556" y="1765299"/>
              <a:ext cx="34446" cy="33663"/>
            </a:xfrm>
            <a:custGeom>
              <a:rect b="b" l="l" r="r" t="t"/>
              <a:pathLst>
                <a:path extrusionOk="0" h="1332" w="1363">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3144023" y="1950799"/>
              <a:ext cx="37479" cy="24818"/>
            </a:xfrm>
            <a:custGeom>
              <a:rect b="b" l="l" r="r" t="t"/>
              <a:pathLst>
                <a:path extrusionOk="0" h="982" w="1483">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3259265" y="2344595"/>
              <a:ext cx="40941" cy="40916"/>
            </a:xfrm>
            <a:custGeom>
              <a:rect b="b" l="l" r="r" t="t"/>
              <a:pathLst>
                <a:path extrusionOk="0" h="1619" w="162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3089889" y="2102737"/>
              <a:ext cx="44101" cy="29442"/>
            </a:xfrm>
            <a:custGeom>
              <a:rect b="b" l="l" r="r" t="t"/>
              <a:pathLst>
                <a:path extrusionOk="0" h="1165" w="1745">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3138665" y="1770176"/>
              <a:ext cx="77207" cy="195407"/>
            </a:xfrm>
            <a:custGeom>
              <a:rect b="b" l="l" r="r" t="t"/>
              <a:pathLst>
                <a:path extrusionOk="0" h="7732" w="3055">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3097875" y="1963157"/>
              <a:ext cx="80468" cy="150826"/>
            </a:xfrm>
            <a:custGeom>
              <a:rect b="b" l="l" r="r" t="t"/>
              <a:pathLst>
                <a:path extrusionOk="0" h="5968" w="3184">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3075711" y="2121414"/>
              <a:ext cx="22543" cy="28128"/>
            </a:xfrm>
            <a:custGeom>
              <a:rect b="b" l="l" r="r" t="t"/>
              <a:pathLst>
                <a:path extrusionOk="0" h="1113" w="892">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3085214" y="2125129"/>
              <a:ext cx="23630" cy="31692"/>
            </a:xfrm>
            <a:custGeom>
              <a:rect b="b" l="l" r="r" t="t"/>
              <a:pathLst>
                <a:path extrusionOk="0" h="1254" w="935">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3072527" y="2155708"/>
              <a:ext cx="23503" cy="31818"/>
            </a:xfrm>
            <a:custGeom>
              <a:rect b="b" l="l" r="r" t="t"/>
              <a:pathLst>
                <a:path extrusionOk="0" h="1259" w="93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3098836" y="2129349"/>
              <a:ext cx="18980" cy="29594"/>
            </a:xfrm>
            <a:custGeom>
              <a:rect b="b" l="l" r="r" t="t"/>
              <a:pathLst>
                <a:path extrusionOk="0" h="1171" w="751">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3090041" y="2158033"/>
              <a:ext cx="18954" cy="29695"/>
            </a:xfrm>
            <a:custGeom>
              <a:rect b="b" l="l" r="r" t="t"/>
              <a:pathLst>
                <a:path extrusionOk="0" h="1175" w="75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3080943" y="2185479"/>
              <a:ext cx="18980" cy="29645"/>
            </a:xfrm>
            <a:custGeom>
              <a:rect b="b" l="l" r="r" t="t"/>
              <a:pathLst>
                <a:path extrusionOk="0" h="1173" w="751">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3113569" y="2129349"/>
              <a:ext cx="14178" cy="25272"/>
            </a:xfrm>
            <a:custGeom>
              <a:rect b="b" l="l" r="r" t="t"/>
              <a:pathLst>
                <a:path extrusionOk="0" h="1000" w="561">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3107934" y="2153813"/>
              <a:ext cx="14304" cy="25323"/>
            </a:xfrm>
            <a:custGeom>
              <a:rect b="b" l="l" r="r" t="t"/>
              <a:pathLst>
                <a:path extrusionOk="0" h="1002" w="566">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a:off x="3102146" y="2177316"/>
              <a:ext cx="14304" cy="25247"/>
            </a:xfrm>
            <a:custGeom>
              <a:rect b="b" l="l" r="r" t="t"/>
              <a:pathLst>
                <a:path extrusionOk="0" h="999" w="566">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3"/>
            <p:cNvSpPr/>
            <p:nvPr/>
          </p:nvSpPr>
          <p:spPr>
            <a:xfrm>
              <a:off x="3196741" y="2071450"/>
              <a:ext cx="115546" cy="287399"/>
            </a:xfrm>
            <a:custGeom>
              <a:rect b="b" l="l" r="r" t="t"/>
              <a:pathLst>
                <a:path extrusionOk="0" h="11372" w="4572">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3239578" y="2364181"/>
              <a:ext cx="78648" cy="262885"/>
            </a:xfrm>
            <a:custGeom>
              <a:rect b="b" l="l" r="r" t="t"/>
              <a:pathLst>
                <a:path extrusionOk="0" h="10402" w="3112">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3361872" y="2052799"/>
              <a:ext cx="30327" cy="54260"/>
            </a:xfrm>
            <a:custGeom>
              <a:rect b="b" l="l" r="r" t="t"/>
              <a:pathLst>
                <a:path extrusionOk="0" h="2147" w="120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3"/>
            <p:cNvSpPr/>
            <p:nvPr/>
          </p:nvSpPr>
          <p:spPr>
            <a:xfrm>
              <a:off x="3411709" y="1765299"/>
              <a:ext cx="34598" cy="33663"/>
            </a:xfrm>
            <a:custGeom>
              <a:rect b="b" l="l" r="r" t="t"/>
              <a:pathLst>
                <a:path extrusionOk="0" h="1332" w="1369">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3"/>
            <p:cNvSpPr/>
            <p:nvPr/>
          </p:nvSpPr>
          <p:spPr>
            <a:xfrm>
              <a:off x="3451235" y="1950799"/>
              <a:ext cx="37479" cy="24818"/>
            </a:xfrm>
            <a:custGeom>
              <a:rect b="b" l="l" r="r" t="t"/>
              <a:pathLst>
                <a:path extrusionOk="0" h="982" w="1483">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3332530" y="2344595"/>
              <a:ext cx="40916" cy="40916"/>
            </a:xfrm>
            <a:custGeom>
              <a:rect b="b" l="l" r="r" t="t"/>
              <a:pathLst>
                <a:path extrusionOk="0" h="1619" w="1619">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3"/>
            <p:cNvSpPr/>
            <p:nvPr/>
          </p:nvSpPr>
          <p:spPr>
            <a:xfrm>
              <a:off x="3272761" y="1653695"/>
              <a:ext cx="87342" cy="60907"/>
            </a:xfrm>
            <a:custGeom>
              <a:rect b="b" l="l" r="r" t="t"/>
              <a:pathLst>
                <a:path extrusionOk="0" h="2410" w="3456">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3"/>
            <p:cNvSpPr/>
            <p:nvPr/>
          </p:nvSpPr>
          <p:spPr>
            <a:xfrm>
              <a:off x="3258305" y="1560945"/>
              <a:ext cx="116254" cy="121561"/>
            </a:xfrm>
            <a:custGeom>
              <a:rect b="b" l="l" r="r" t="t"/>
              <a:pathLst>
                <a:path extrusionOk="0" h="4810" w="460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3"/>
            <p:cNvSpPr/>
            <p:nvPr/>
          </p:nvSpPr>
          <p:spPr>
            <a:xfrm>
              <a:off x="3416865" y="1770176"/>
              <a:ext cx="77207" cy="195407"/>
            </a:xfrm>
            <a:custGeom>
              <a:rect b="b" l="l" r="r" t="t"/>
              <a:pathLst>
                <a:path extrusionOk="0" h="7732" w="3055">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3454243" y="1963208"/>
              <a:ext cx="80468" cy="150801"/>
            </a:xfrm>
            <a:custGeom>
              <a:rect b="b" l="l" r="r" t="t"/>
              <a:pathLst>
                <a:path extrusionOk="0" h="5967" w="3184">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3539790" y="2114615"/>
              <a:ext cx="25904" cy="6925"/>
            </a:xfrm>
            <a:custGeom>
              <a:rect b="b" l="l" r="r" t="t"/>
              <a:pathLst>
                <a:path extrusionOk="0" h="274" w="1025">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7" name="Google Shape;7397;p73"/>
            <p:cNvGrpSpPr/>
            <p:nvPr/>
          </p:nvGrpSpPr>
          <p:grpSpPr>
            <a:xfrm>
              <a:off x="3498748" y="2102737"/>
              <a:ext cx="94772" cy="114004"/>
              <a:chOff x="3498748" y="2102737"/>
              <a:chExt cx="94772" cy="114004"/>
            </a:xfrm>
          </p:grpSpPr>
          <p:sp>
            <p:nvSpPr>
              <p:cNvPr id="7398" name="Google Shape;7398;p73"/>
              <p:cNvSpPr/>
              <p:nvPr/>
            </p:nvSpPr>
            <p:spPr>
              <a:xfrm>
                <a:off x="3563142" y="2118482"/>
                <a:ext cx="30378" cy="19940"/>
              </a:xfrm>
              <a:custGeom>
                <a:rect b="b" l="l" r="r" t="t"/>
                <a:pathLst>
                  <a:path extrusionOk="0" h="789" w="1202">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3560665" y="2174309"/>
                <a:ext cx="22518" cy="28128"/>
              </a:xfrm>
              <a:custGeom>
                <a:rect b="b" l="l" r="r" t="t"/>
                <a:pathLst>
                  <a:path extrusionOk="0" h="1113" w="891">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3498748" y="2102737"/>
                <a:ext cx="44101" cy="29442"/>
              </a:xfrm>
              <a:custGeom>
                <a:rect b="b" l="l" r="r" t="t"/>
                <a:pathLst>
                  <a:path extrusionOk="0" h="1165" w="1745">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3537259" y="2125714"/>
                <a:ext cx="22543" cy="28128"/>
              </a:xfrm>
              <a:custGeom>
                <a:rect b="b" l="l" r="r" t="t"/>
                <a:pathLst>
                  <a:path extrusionOk="0" h="1113" w="892">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3"/>
              <p:cNvSpPr/>
              <p:nvPr/>
            </p:nvSpPr>
            <p:spPr>
              <a:xfrm>
                <a:off x="3547574" y="2148480"/>
                <a:ext cx="22543" cy="28078"/>
              </a:xfrm>
              <a:custGeom>
                <a:rect b="b" l="l" r="r" t="t"/>
                <a:pathLst>
                  <a:path extrusionOk="0" h="1111" w="892">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3"/>
              <p:cNvSpPr/>
              <p:nvPr/>
            </p:nvSpPr>
            <p:spPr>
              <a:xfrm>
                <a:off x="3523894" y="2125129"/>
                <a:ext cx="23503" cy="31692"/>
              </a:xfrm>
              <a:custGeom>
                <a:rect b="b" l="l" r="r" t="t"/>
                <a:pathLst>
                  <a:path extrusionOk="0" h="1254" w="93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3"/>
              <p:cNvSpPr/>
              <p:nvPr/>
            </p:nvSpPr>
            <p:spPr>
              <a:xfrm>
                <a:off x="3536682" y="2155708"/>
                <a:ext cx="23503" cy="31818"/>
              </a:xfrm>
              <a:custGeom>
                <a:rect b="b" l="l" r="r" t="t"/>
                <a:pathLst>
                  <a:path extrusionOk="0" h="1259" w="93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3"/>
              <p:cNvSpPr/>
              <p:nvPr/>
            </p:nvSpPr>
            <p:spPr>
              <a:xfrm>
                <a:off x="3549495" y="2185024"/>
                <a:ext cx="23503" cy="31717"/>
              </a:xfrm>
              <a:custGeom>
                <a:rect b="b" l="l" r="r" t="t"/>
                <a:pathLst>
                  <a:path extrusionOk="0" h="1255" w="93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3514922" y="2129349"/>
                <a:ext cx="18980" cy="29594"/>
              </a:xfrm>
              <a:custGeom>
                <a:rect b="b" l="l" r="r" t="t"/>
                <a:pathLst>
                  <a:path extrusionOk="0" h="1171" w="751">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3523742" y="2158033"/>
                <a:ext cx="18954" cy="29695"/>
              </a:xfrm>
              <a:custGeom>
                <a:rect b="b" l="l" r="r" t="t"/>
                <a:pathLst>
                  <a:path extrusionOk="0" h="1175" w="75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3"/>
              <p:cNvSpPr/>
              <p:nvPr/>
            </p:nvSpPr>
            <p:spPr>
              <a:xfrm>
                <a:off x="3532815" y="2185479"/>
                <a:ext cx="18980" cy="29645"/>
              </a:xfrm>
              <a:custGeom>
                <a:rect b="b" l="l" r="r" t="t"/>
                <a:pathLst>
                  <a:path extrusionOk="0" h="1173" w="751">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3504990" y="2129349"/>
                <a:ext cx="14304" cy="25272"/>
              </a:xfrm>
              <a:custGeom>
                <a:rect b="b" l="l" r="r" t="t"/>
                <a:pathLst>
                  <a:path extrusionOk="0" h="1000" w="566">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3510499" y="2153813"/>
                <a:ext cx="14304" cy="25323"/>
              </a:xfrm>
              <a:custGeom>
                <a:rect b="b" l="l" r="r" t="t"/>
                <a:pathLst>
                  <a:path extrusionOk="0" h="1002" w="566">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3"/>
              <p:cNvSpPr/>
              <p:nvPr/>
            </p:nvSpPr>
            <p:spPr>
              <a:xfrm>
                <a:off x="3516287" y="2177316"/>
                <a:ext cx="14304" cy="25247"/>
              </a:xfrm>
              <a:custGeom>
                <a:rect b="b" l="l" r="r" t="t"/>
                <a:pathLst>
                  <a:path extrusionOk="0" h="999" w="566">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2" name="Google Shape;7412;p73"/>
            <p:cNvSpPr/>
            <p:nvPr/>
          </p:nvSpPr>
          <p:spPr>
            <a:xfrm>
              <a:off x="3268262" y="2017165"/>
              <a:ext cx="96187" cy="59618"/>
            </a:xfrm>
            <a:custGeom>
              <a:rect b="b" l="l" r="r" t="t"/>
              <a:pathLst>
                <a:path extrusionOk="0" h="2359" w="3806">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3320602" y="2071450"/>
              <a:ext cx="115521" cy="287399"/>
            </a:xfrm>
            <a:custGeom>
              <a:rect b="b" l="l" r="r" t="t"/>
              <a:pathLst>
                <a:path extrusionOk="0" h="11372" w="4571">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3314359" y="2364181"/>
              <a:ext cx="78648" cy="262885"/>
            </a:xfrm>
            <a:custGeom>
              <a:rect b="b" l="l" r="r" t="t"/>
              <a:pathLst>
                <a:path extrusionOk="0" h="10402" w="3112">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3205283" y="1741138"/>
              <a:ext cx="222019" cy="211278"/>
            </a:xfrm>
            <a:custGeom>
              <a:rect b="b" l="l" r="r" t="t"/>
              <a:pathLst>
                <a:path extrusionOk="0" h="8360" w="8785">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3304301" y="1771162"/>
              <a:ext cx="24135" cy="107029"/>
            </a:xfrm>
            <a:custGeom>
              <a:rect b="b" l="l" r="r" t="t"/>
              <a:pathLst>
                <a:path extrusionOk="0" h="4235" w="955">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3281581" y="1617733"/>
              <a:ext cx="31970" cy="31110"/>
            </a:xfrm>
            <a:custGeom>
              <a:rect b="b" l="l" r="r" t="t"/>
              <a:pathLst>
                <a:path extrusionOk="0" h="1231" w="1265">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3320703" y="1617733"/>
              <a:ext cx="31818" cy="31110"/>
            </a:xfrm>
            <a:custGeom>
              <a:rect b="b" l="l" r="r" t="t"/>
              <a:pathLst>
                <a:path extrusionOk="0" h="1231" w="1259">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3305817" y="1641994"/>
              <a:ext cx="23984" cy="19359"/>
            </a:xfrm>
            <a:custGeom>
              <a:rect b="b" l="l" r="r" t="t"/>
              <a:pathLst>
                <a:path extrusionOk="0" h="766" w="949">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3"/>
          <p:cNvGrpSpPr/>
          <p:nvPr/>
        </p:nvGrpSpPr>
        <p:grpSpPr>
          <a:xfrm>
            <a:off x="3572045" y="1558993"/>
            <a:ext cx="451013" cy="1136125"/>
            <a:chOff x="3827467" y="1557988"/>
            <a:chExt cx="451013" cy="1136125"/>
          </a:xfrm>
        </p:grpSpPr>
        <p:sp>
          <p:nvSpPr>
            <p:cNvPr id="7421" name="Google Shape;7421;p73"/>
            <p:cNvSpPr/>
            <p:nvPr/>
          </p:nvSpPr>
          <p:spPr>
            <a:xfrm>
              <a:off x="3827467" y="1557988"/>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73"/>
            <p:cNvGrpSpPr/>
            <p:nvPr/>
          </p:nvGrpSpPr>
          <p:grpSpPr>
            <a:xfrm>
              <a:off x="3979228" y="1581563"/>
              <a:ext cx="147768" cy="558502"/>
              <a:chOff x="3979228" y="1581563"/>
              <a:chExt cx="147768" cy="558502"/>
            </a:xfrm>
          </p:grpSpPr>
          <p:sp>
            <p:nvSpPr>
              <p:cNvPr id="7423" name="Google Shape;7423;p73"/>
              <p:cNvSpPr/>
              <p:nvPr/>
            </p:nvSpPr>
            <p:spPr>
              <a:xfrm>
                <a:off x="3979228" y="1780614"/>
                <a:ext cx="147768" cy="143194"/>
              </a:xfrm>
              <a:custGeom>
                <a:rect b="b" l="l" r="r" t="t"/>
                <a:pathLst>
                  <a:path extrusionOk="0" h="5666" w="5847">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3"/>
              <p:cNvSpPr/>
              <p:nvPr/>
            </p:nvSpPr>
            <p:spPr>
              <a:xfrm>
                <a:off x="4008696" y="1581563"/>
                <a:ext cx="88024" cy="80796"/>
              </a:xfrm>
              <a:custGeom>
                <a:rect b="b" l="l" r="r" t="t"/>
                <a:pathLst>
                  <a:path extrusionOk="0" h="3197" w="3483">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3"/>
              <p:cNvSpPr/>
              <p:nvPr/>
            </p:nvSpPr>
            <p:spPr>
              <a:xfrm>
                <a:off x="4018199" y="1882715"/>
                <a:ext cx="105361" cy="130583"/>
              </a:xfrm>
              <a:custGeom>
                <a:rect b="b" l="l" r="r" t="t"/>
                <a:pathLst>
                  <a:path extrusionOk="0" h="5167" w="4169">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3989413" y="2001041"/>
                <a:ext cx="124366" cy="139024"/>
              </a:xfrm>
              <a:custGeom>
                <a:rect b="b" l="l" r="r" t="t"/>
                <a:pathLst>
                  <a:path extrusionOk="0" h="5501" w="4921">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3986785" y="1906092"/>
                <a:ext cx="116531" cy="79533"/>
              </a:xfrm>
              <a:custGeom>
                <a:rect b="b" l="l" r="r" t="t"/>
                <a:pathLst>
                  <a:path extrusionOk="0" h="3147" w="4611">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3"/>
              <p:cNvSpPr/>
              <p:nvPr/>
            </p:nvSpPr>
            <p:spPr>
              <a:xfrm>
                <a:off x="4034727" y="1804598"/>
                <a:ext cx="76980" cy="78597"/>
              </a:xfrm>
              <a:custGeom>
                <a:rect b="b" l="l" r="r" t="t"/>
                <a:pathLst>
                  <a:path extrusionOk="0" h="3110" w="3046">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9" name="Google Shape;7429;p73"/>
          <p:cNvGrpSpPr/>
          <p:nvPr/>
        </p:nvGrpSpPr>
        <p:grpSpPr>
          <a:xfrm>
            <a:off x="4170709" y="1558993"/>
            <a:ext cx="402414" cy="1136125"/>
            <a:chOff x="4588296" y="1557988"/>
            <a:chExt cx="402414" cy="1136125"/>
          </a:xfrm>
        </p:grpSpPr>
        <p:sp>
          <p:nvSpPr>
            <p:cNvPr id="7430" name="Google Shape;7430;p73"/>
            <p:cNvSpPr/>
            <p:nvPr/>
          </p:nvSpPr>
          <p:spPr>
            <a:xfrm>
              <a:off x="4588296" y="1557988"/>
              <a:ext cx="402414" cy="1136125"/>
            </a:xfrm>
            <a:custGeom>
              <a:rect b="b" l="l" r="r" t="t"/>
              <a:pathLst>
                <a:path extrusionOk="0" h="44955" w="15923">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73"/>
            <p:cNvGrpSpPr/>
            <p:nvPr/>
          </p:nvGrpSpPr>
          <p:grpSpPr>
            <a:xfrm>
              <a:off x="4708538" y="1583316"/>
              <a:ext cx="163226" cy="588527"/>
              <a:chOff x="4708538" y="1583316"/>
              <a:chExt cx="163226" cy="588527"/>
            </a:xfrm>
          </p:grpSpPr>
          <p:sp>
            <p:nvSpPr>
              <p:cNvPr id="7432" name="Google Shape;7432;p73"/>
              <p:cNvSpPr/>
              <p:nvPr/>
            </p:nvSpPr>
            <p:spPr>
              <a:xfrm>
                <a:off x="4708538" y="1775367"/>
                <a:ext cx="163226" cy="158038"/>
              </a:xfrm>
              <a:custGeom>
                <a:rect b="b" l="l" r="r" t="t"/>
                <a:pathLst>
                  <a:path extrusionOk="0" h="5667" w="5853">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4745162" y="1583316"/>
                <a:ext cx="88150" cy="80796"/>
              </a:xfrm>
              <a:custGeom>
                <a:rect b="b" l="l" r="r" t="t"/>
                <a:pathLst>
                  <a:path extrusionOk="0" h="3197" w="3488">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4751848" y="1888032"/>
                <a:ext cx="116291" cy="144095"/>
              </a:xfrm>
              <a:custGeom>
                <a:rect b="b" l="l" r="r" t="t"/>
                <a:pathLst>
                  <a:path extrusionOk="0" h="5167" w="417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4720084" y="2018461"/>
                <a:ext cx="137095" cy="153381"/>
              </a:xfrm>
              <a:custGeom>
                <a:rect b="b" l="l" r="r" t="t"/>
                <a:pathLst>
                  <a:path extrusionOk="0" h="5500" w="4916">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4717044" y="1913828"/>
                <a:ext cx="128757" cy="87762"/>
              </a:xfrm>
              <a:custGeom>
                <a:rect b="b" l="l" r="r" t="t"/>
                <a:pathLst>
                  <a:path extrusionOk="0" h="3147" w="4617">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4770086" y="1801832"/>
                <a:ext cx="84973" cy="86730"/>
              </a:xfrm>
              <a:custGeom>
                <a:rect b="b" l="l" r="r" t="t"/>
                <a:pathLst>
                  <a:path extrusionOk="0" h="3110" w="3047">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8" name="Google Shape;7438;p73"/>
          <p:cNvGrpSpPr/>
          <p:nvPr/>
        </p:nvGrpSpPr>
        <p:grpSpPr>
          <a:xfrm>
            <a:off x="2925871" y="2837181"/>
            <a:ext cx="2132746" cy="348002"/>
            <a:chOff x="2925871" y="2837181"/>
            <a:chExt cx="2132746" cy="348002"/>
          </a:xfrm>
        </p:grpSpPr>
        <p:grpSp>
          <p:nvGrpSpPr>
            <p:cNvPr id="7439" name="Google Shape;7439;p73"/>
            <p:cNvGrpSpPr/>
            <p:nvPr/>
          </p:nvGrpSpPr>
          <p:grpSpPr>
            <a:xfrm>
              <a:off x="2925871" y="2837181"/>
              <a:ext cx="2132746" cy="348002"/>
              <a:chOff x="2925871" y="2837181"/>
              <a:chExt cx="2132746" cy="348002"/>
            </a:xfrm>
          </p:grpSpPr>
          <p:sp>
            <p:nvSpPr>
              <p:cNvPr id="7440" name="Google Shape;7440;p73"/>
              <p:cNvSpPr/>
              <p:nvPr/>
            </p:nvSpPr>
            <p:spPr>
              <a:xfrm>
                <a:off x="2986196" y="2942669"/>
                <a:ext cx="175871" cy="137053"/>
              </a:xfrm>
              <a:custGeom>
                <a:rect b="b" l="l" r="r" t="t"/>
                <a:pathLst>
                  <a:path extrusionOk="0" h="5423" w="6959">
                    <a:moveTo>
                      <a:pt x="0" y="0"/>
                    </a:moveTo>
                    <a:lnTo>
                      <a:pt x="0" y="5422"/>
                    </a:lnTo>
                    <a:lnTo>
                      <a:pt x="6959" y="5422"/>
                    </a:lnTo>
                    <a:lnTo>
                      <a:pt x="6959" y="0"/>
                    </a:ln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4537776" y="3000366"/>
                <a:ext cx="520841" cy="21633"/>
              </a:xfrm>
              <a:custGeom>
                <a:rect b="b" l="l" r="r" t="t"/>
                <a:pathLst>
                  <a:path extrusionOk="0" h="856" w="20609">
                    <a:moveTo>
                      <a:pt x="0" y="0"/>
                    </a:moveTo>
                    <a:lnTo>
                      <a:pt x="0" y="856"/>
                    </a:lnTo>
                    <a:lnTo>
                      <a:pt x="20608" y="856"/>
                    </a:lnTo>
                    <a:lnTo>
                      <a:pt x="1954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4476490" y="2956998"/>
                <a:ext cx="148046" cy="108242"/>
              </a:xfrm>
              <a:custGeom>
                <a:rect b="b" l="l" r="r" t="t"/>
                <a:pathLst>
                  <a:path extrusionOk="0" h="4283" w="5858">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3210237" y="2901626"/>
                <a:ext cx="1252505" cy="219113"/>
              </a:xfrm>
              <a:custGeom>
                <a:rect b="b" l="l" r="r" t="t"/>
                <a:pathLst>
                  <a:path extrusionOk="0" h="8670" w="4956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3161764"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2925871"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4462717" y="2931650"/>
                <a:ext cx="27572" cy="159065"/>
              </a:xfrm>
              <a:custGeom>
                <a:rect b="b" l="l" r="r" t="t"/>
                <a:pathLst>
                  <a:path extrusionOk="0" h="6294" w="1091">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7" name="Google Shape;7447;p73"/>
            <p:cNvSpPr/>
            <p:nvPr/>
          </p:nvSpPr>
          <p:spPr>
            <a:xfrm>
              <a:off x="3222275" y="2920500"/>
              <a:ext cx="1214896" cy="181229"/>
            </a:xfrm>
            <a:custGeom>
              <a:rect b="b" l="l" r="r" t="t"/>
              <a:pathLst>
                <a:path extrusionOk="0" h="7171" w="49532">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3222275" y="2920500"/>
              <a:ext cx="968006" cy="181381"/>
            </a:xfrm>
            <a:custGeom>
              <a:rect b="b" l="l" r="r" t="t"/>
              <a:pathLst>
                <a:path extrusionOk="0" h="7177" w="39762">
                  <a:moveTo>
                    <a:pt x="0" y="0"/>
                  </a:moveTo>
                  <a:lnTo>
                    <a:pt x="0" y="7176"/>
                  </a:lnTo>
                  <a:lnTo>
                    <a:pt x="39761" y="7176"/>
                  </a:lnTo>
                  <a:lnTo>
                    <a:pt x="3976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3222275" y="2920500"/>
              <a:ext cx="724118" cy="181381"/>
            </a:xfrm>
            <a:custGeom>
              <a:rect b="b" l="l" r="r" t="t"/>
              <a:pathLst>
                <a:path extrusionOk="0" h="7177" w="30112">
                  <a:moveTo>
                    <a:pt x="0" y="0"/>
                  </a:moveTo>
                  <a:lnTo>
                    <a:pt x="0" y="7176"/>
                  </a:lnTo>
                  <a:lnTo>
                    <a:pt x="30111" y="7176"/>
                  </a:lnTo>
                  <a:lnTo>
                    <a:pt x="3011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3222274" y="2920500"/>
              <a:ext cx="480243" cy="181381"/>
            </a:xfrm>
            <a:custGeom>
              <a:rect b="b" l="l" r="r" t="t"/>
              <a:pathLst>
                <a:path extrusionOk="0" h="7177" w="20462">
                  <a:moveTo>
                    <a:pt x="0" y="0"/>
                  </a:moveTo>
                  <a:lnTo>
                    <a:pt x="0" y="7176"/>
                  </a:lnTo>
                  <a:lnTo>
                    <a:pt x="20461" y="7176"/>
                  </a:lnTo>
                  <a:lnTo>
                    <a:pt x="2046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3"/>
            <p:cNvSpPr/>
            <p:nvPr/>
          </p:nvSpPr>
          <p:spPr>
            <a:xfrm>
              <a:off x="3222276" y="2920500"/>
              <a:ext cx="233593" cy="181381"/>
            </a:xfrm>
            <a:custGeom>
              <a:rect b="b" l="l" r="r" t="t"/>
              <a:pathLst>
                <a:path extrusionOk="0" h="7177" w="10703">
                  <a:moveTo>
                    <a:pt x="0" y="0"/>
                  </a:moveTo>
                  <a:lnTo>
                    <a:pt x="0" y="7176"/>
                  </a:lnTo>
                  <a:lnTo>
                    <a:pt x="10702" y="7176"/>
                  </a:lnTo>
                  <a:lnTo>
                    <a:pt x="1070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3"/>
          <p:cNvGrpSpPr/>
          <p:nvPr/>
        </p:nvGrpSpPr>
        <p:grpSpPr>
          <a:xfrm>
            <a:off x="3526573" y="3256553"/>
            <a:ext cx="447702" cy="1135923"/>
            <a:chOff x="3526573" y="3256553"/>
            <a:chExt cx="447702" cy="1135923"/>
          </a:xfrm>
        </p:grpSpPr>
        <p:sp>
          <p:nvSpPr>
            <p:cNvPr id="7453" name="Google Shape;7453;p73"/>
            <p:cNvSpPr/>
            <p:nvPr/>
          </p:nvSpPr>
          <p:spPr>
            <a:xfrm>
              <a:off x="3526573"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73"/>
            <p:cNvGrpSpPr/>
            <p:nvPr/>
          </p:nvGrpSpPr>
          <p:grpSpPr>
            <a:xfrm>
              <a:off x="3539512" y="3261380"/>
              <a:ext cx="426827" cy="1112925"/>
              <a:chOff x="3539512" y="3261380"/>
              <a:chExt cx="426827" cy="1112925"/>
            </a:xfrm>
          </p:grpSpPr>
          <p:sp>
            <p:nvSpPr>
              <p:cNvPr id="7455" name="Google Shape;7455;p73"/>
              <p:cNvSpPr/>
              <p:nvPr/>
            </p:nvSpPr>
            <p:spPr>
              <a:xfrm>
                <a:off x="3539512" y="3319229"/>
                <a:ext cx="211809" cy="1054874"/>
              </a:xfrm>
              <a:custGeom>
                <a:rect b="b" l="l" r="r" t="t"/>
                <a:pathLst>
                  <a:path extrusionOk="0" h="41740" w="8381">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3743006" y="3319684"/>
                <a:ext cx="223333" cy="1054621"/>
              </a:xfrm>
              <a:custGeom>
                <a:rect b="b" l="l" r="r" t="t"/>
                <a:pathLst>
                  <a:path extrusionOk="0" h="41730" w="8837">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7" name="Google Shape;7457;p73"/>
              <p:cNvGrpSpPr/>
              <p:nvPr/>
            </p:nvGrpSpPr>
            <p:grpSpPr>
              <a:xfrm>
                <a:off x="3696227" y="3261380"/>
                <a:ext cx="108950" cy="73543"/>
                <a:chOff x="3696227" y="3261380"/>
                <a:chExt cx="108950" cy="73543"/>
              </a:xfrm>
            </p:grpSpPr>
            <p:sp>
              <p:nvSpPr>
                <p:cNvPr id="7458" name="Google Shape;7458;p73"/>
                <p:cNvSpPr/>
                <p:nvPr/>
              </p:nvSpPr>
              <p:spPr>
                <a:xfrm>
                  <a:off x="3696227" y="3261380"/>
                  <a:ext cx="108950" cy="73442"/>
                </a:xfrm>
                <a:custGeom>
                  <a:rect b="b" l="l" r="r" t="t"/>
                  <a:pathLst>
                    <a:path extrusionOk="0" h="2906" w="4311">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3697743" y="3283367"/>
                  <a:ext cx="9528" cy="27699"/>
                </a:xfrm>
                <a:custGeom>
                  <a:rect b="b" l="l" r="r" t="t"/>
                  <a:pathLst>
                    <a:path extrusionOk="0" h="1096" w="377">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3714676" y="3292465"/>
                  <a:ext cx="21381" cy="21507"/>
                </a:xfrm>
                <a:custGeom>
                  <a:rect b="b" l="l" r="r" t="t"/>
                  <a:pathLst>
                    <a:path extrusionOk="0" h="851" w="846">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3710127" y="3264893"/>
                  <a:ext cx="17943" cy="15315"/>
                </a:xfrm>
                <a:custGeom>
                  <a:rect b="b" l="l" r="r" t="t"/>
                  <a:pathLst>
                    <a:path extrusionOk="0" h="606" w="71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3704491" y="3275786"/>
                  <a:ext cx="22063" cy="28255"/>
                </a:xfrm>
                <a:custGeom>
                  <a:rect b="b" l="l" r="r" t="t"/>
                  <a:pathLst>
                    <a:path extrusionOk="0" h="1118" w="873">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3"/>
                <p:cNvSpPr/>
                <p:nvPr/>
              </p:nvSpPr>
              <p:spPr>
                <a:xfrm>
                  <a:off x="3728323" y="3261507"/>
                  <a:ext cx="24792" cy="18702"/>
                </a:xfrm>
                <a:custGeom>
                  <a:rect b="b" l="l" r="r" t="t"/>
                  <a:pathLst>
                    <a:path extrusionOk="0" h="740" w="981">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3725821" y="3278136"/>
                  <a:ext cx="24413" cy="26309"/>
                </a:xfrm>
                <a:custGeom>
                  <a:rect b="b" l="l" r="r" t="t"/>
                  <a:pathLst>
                    <a:path extrusionOk="0" h="1041" w="966">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3744573" y="3263377"/>
                  <a:ext cx="10766" cy="25652"/>
                </a:xfrm>
                <a:custGeom>
                  <a:rect b="b" l="l" r="r" t="t"/>
                  <a:pathLst>
                    <a:path extrusionOk="0" h="1015" w="426">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3723344" y="3304141"/>
                  <a:ext cx="28684" cy="22493"/>
                </a:xfrm>
                <a:custGeom>
                  <a:rect b="b" l="l" r="r" t="t"/>
                  <a:pathLst>
                    <a:path extrusionOk="0" h="890" w="1135">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3725290" y="3325471"/>
                  <a:ext cx="27294" cy="9452"/>
                </a:xfrm>
                <a:custGeom>
                  <a:rect b="b" l="l" r="r" t="t"/>
                  <a:pathLst>
                    <a:path extrusionOk="0" h="374" w="108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3745104" y="3291075"/>
                  <a:ext cx="26890" cy="21583"/>
                </a:xfrm>
                <a:custGeom>
                  <a:rect b="b" l="l" r="r" t="t"/>
                  <a:pathLst>
                    <a:path extrusionOk="0" h="854" w="1064">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3753520" y="3276013"/>
                  <a:ext cx="20547" cy="21835"/>
                </a:xfrm>
                <a:custGeom>
                  <a:rect b="b" l="l" r="r" t="t"/>
                  <a:pathLst>
                    <a:path extrusionOk="0" h="864" w="813">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3"/>
                <p:cNvSpPr/>
                <p:nvPr/>
              </p:nvSpPr>
              <p:spPr>
                <a:xfrm>
                  <a:off x="3764109" y="3276342"/>
                  <a:ext cx="29215" cy="26865"/>
                </a:xfrm>
                <a:custGeom>
                  <a:rect b="b" l="l" r="r" t="t"/>
                  <a:pathLst>
                    <a:path extrusionOk="0" h="1063" w="1156">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3756552" y="3261734"/>
                  <a:ext cx="19561" cy="14911"/>
                </a:xfrm>
                <a:custGeom>
                  <a:rect b="b" l="l" r="r" t="t"/>
                  <a:pathLst>
                    <a:path extrusionOk="0" h="590" w="774">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3776644" y="3266005"/>
                  <a:ext cx="18904" cy="16958"/>
                </a:xfrm>
                <a:custGeom>
                  <a:rect b="b" l="l" r="r" t="t"/>
                  <a:pathLst>
                    <a:path extrusionOk="0" h="671" w="748">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3784630" y="3282811"/>
                  <a:ext cx="19435" cy="28811"/>
                </a:xfrm>
                <a:custGeom>
                  <a:rect b="b" l="l" r="r" t="t"/>
                  <a:pathLst>
                    <a:path extrusionOk="0" h="1140" w="769">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3"/>
                <p:cNvSpPr/>
                <p:nvPr/>
              </p:nvSpPr>
              <p:spPr>
                <a:xfrm>
                  <a:off x="3751321" y="3308286"/>
                  <a:ext cx="30858" cy="26460"/>
                </a:xfrm>
                <a:custGeom>
                  <a:rect b="b" l="l" r="r" t="t"/>
                  <a:pathLst>
                    <a:path extrusionOk="0" h="1047" w="1221">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3"/>
                <p:cNvSpPr/>
                <p:nvPr/>
              </p:nvSpPr>
              <p:spPr>
                <a:xfrm>
                  <a:off x="3771413" y="3299466"/>
                  <a:ext cx="21507" cy="19864"/>
                </a:xfrm>
                <a:custGeom>
                  <a:rect b="b" l="l" r="r" t="t"/>
                  <a:pathLst>
                    <a:path extrusionOk="0" h="786" w="851">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3780081" y="3309929"/>
                  <a:ext cx="24135" cy="23301"/>
                </a:xfrm>
                <a:custGeom>
                  <a:rect b="b" l="l" r="r" t="t"/>
                  <a:pathLst>
                    <a:path extrusionOk="0" h="922" w="955">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3704087" y="3305127"/>
                  <a:ext cx="20117" cy="28103"/>
                </a:xfrm>
                <a:custGeom>
                  <a:rect b="b" l="l" r="r" t="t"/>
                  <a:pathLst>
                    <a:path extrusionOk="0" h="1112" w="796">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3"/>
                <p:cNvSpPr/>
                <p:nvPr/>
              </p:nvSpPr>
              <p:spPr>
                <a:xfrm>
                  <a:off x="3697187" y="3307856"/>
                  <a:ext cx="12156" cy="21785"/>
                </a:xfrm>
                <a:custGeom>
                  <a:rect b="b" l="l" r="r" t="t"/>
                  <a:pathLst>
                    <a:path extrusionOk="0" h="862" w="481">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79" name="Google Shape;7479;p73"/>
          <p:cNvGrpSpPr/>
          <p:nvPr/>
        </p:nvGrpSpPr>
        <p:grpSpPr>
          <a:xfrm>
            <a:off x="5334138" y="3587286"/>
            <a:ext cx="566433" cy="793236"/>
            <a:chOff x="5334138" y="3587286"/>
            <a:chExt cx="566433" cy="793236"/>
          </a:xfrm>
        </p:grpSpPr>
        <p:sp>
          <p:nvSpPr>
            <p:cNvPr id="7480" name="Google Shape;7480;p73"/>
            <p:cNvSpPr/>
            <p:nvPr/>
          </p:nvSpPr>
          <p:spPr>
            <a:xfrm>
              <a:off x="5474754" y="3587286"/>
              <a:ext cx="285200" cy="198743"/>
            </a:xfrm>
            <a:custGeom>
              <a:rect b="b" l="l" r="r" t="t"/>
              <a:pathLst>
                <a:path extrusionOk="0" h="7864" w="11285">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3"/>
            <p:cNvSpPr/>
            <p:nvPr/>
          </p:nvSpPr>
          <p:spPr>
            <a:xfrm>
              <a:off x="5364161" y="3785408"/>
              <a:ext cx="506511" cy="198718"/>
            </a:xfrm>
            <a:custGeom>
              <a:rect b="b" l="l" r="r" t="t"/>
              <a:pathLst>
                <a:path extrusionOk="0" h="7863" w="20042">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3"/>
            <p:cNvSpPr/>
            <p:nvPr/>
          </p:nvSpPr>
          <p:spPr>
            <a:xfrm>
              <a:off x="5334138" y="3983505"/>
              <a:ext cx="566433" cy="198895"/>
            </a:xfrm>
            <a:custGeom>
              <a:rect b="b" l="l" r="r" t="t"/>
              <a:pathLst>
                <a:path extrusionOk="0" h="7870" w="22413">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5346951" y="4181779"/>
              <a:ext cx="540806" cy="198743"/>
            </a:xfrm>
            <a:custGeom>
              <a:rect b="b" l="l" r="r" t="t"/>
              <a:pathLst>
                <a:path extrusionOk="0" h="7864" w="21399">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3"/>
          <p:cNvGrpSpPr/>
          <p:nvPr/>
        </p:nvGrpSpPr>
        <p:grpSpPr>
          <a:xfrm>
            <a:off x="5334138" y="2895283"/>
            <a:ext cx="566559" cy="527184"/>
            <a:chOff x="5334138" y="2895283"/>
            <a:chExt cx="566559" cy="527184"/>
          </a:xfrm>
        </p:grpSpPr>
        <p:grpSp>
          <p:nvGrpSpPr>
            <p:cNvPr id="7485" name="Google Shape;7485;p73"/>
            <p:cNvGrpSpPr/>
            <p:nvPr/>
          </p:nvGrpSpPr>
          <p:grpSpPr>
            <a:xfrm>
              <a:off x="5334138" y="2895283"/>
              <a:ext cx="566559" cy="148198"/>
              <a:chOff x="5334138" y="2895283"/>
              <a:chExt cx="566559" cy="148198"/>
            </a:xfrm>
          </p:grpSpPr>
          <p:sp>
            <p:nvSpPr>
              <p:cNvPr id="7486" name="Google Shape;7486;p73"/>
              <p:cNvSpPr/>
              <p:nvPr/>
            </p:nvSpPr>
            <p:spPr>
              <a:xfrm>
                <a:off x="5334138" y="2895283"/>
                <a:ext cx="91739" cy="148198"/>
              </a:xfrm>
              <a:custGeom>
                <a:rect b="b" l="l" r="r" t="t"/>
                <a:pathLst>
                  <a:path extrusionOk="0" h="5864" w="363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5452843" y="2895283"/>
                <a:ext cx="91739" cy="148198"/>
              </a:xfrm>
              <a:custGeom>
                <a:rect b="b" l="l" r="r" t="t"/>
                <a:pathLst>
                  <a:path extrusionOk="0" h="5864" w="363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3"/>
              <p:cNvSpPr/>
              <p:nvPr/>
            </p:nvSpPr>
            <p:spPr>
              <a:xfrm>
                <a:off x="5571421" y="2895283"/>
                <a:ext cx="91866" cy="148198"/>
              </a:xfrm>
              <a:custGeom>
                <a:rect b="b" l="l" r="r" t="t"/>
                <a:pathLst>
                  <a:path extrusionOk="0" h="5864" w="3635">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3"/>
              <p:cNvSpPr/>
              <p:nvPr/>
            </p:nvSpPr>
            <p:spPr>
              <a:xfrm>
                <a:off x="5690126" y="2895283"/>
                <a:ext cx="91739" cy="148198"/>
              </a:xfrm>
              <a:custGeom>
                <a:rect b="b" l="l" r="r" t="t"/>
                <a:pathLst>
                  <a:path extrusionOk="0" fill="none" h="5864" w="363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3"/>
              <p:cNvSpPr/>
              <p:nvPr/>
            </p:nvSpPr>
            <p:spPr>
              <a:xfrm>
                <a:off x="5808957" y="2895283"/>
                <a:ext cx="91739" cy="148198"/>
              </a:xfrm>
              <a:custGeom>
                <a:rect b="b" l="l" r="r" t="t"/>
                <a:pathLst>
                  <a:path extrusionOk="0" fill="none" h="5864" w="363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3"/>
            <p:cNvGrpSpPr/>
            <p:nvPr/>
          </p:nvGrpSpPr>
          <p:grpSpPr>
            <a:xfrm>
              <a:off x="5334138" y="3086166"/>
              <a:ext cx="566559" cy="148324"/>
              <a:chOff x="5334138" y="3086166"/>
              <a:chExt cx="566559" cy="148324"/>
            </a:xfrm>
          </p:grpSpPr>
          <p:sp>
            <p:nvSpPr>
              <p:cNvPr id="7492" name="Google Shape;7492;p73"/>
              <p:cNvSpPr/>
              <p:nvPr/>
            </p:nvSpPr>
            <p:spPr>
              <a:xfrm>
                <a:off x="5334138" y="3086166"/>
                <a:ext cx="91739" cy="148324"/>
              </a:xfrm>
              <a:custGeom>
                <a:rect b="b" l="l" r="r" t="t"/>
                <a:pathLst>
                  <a:path extrusionOk="0" h="5869" w="363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3"/>
              <p:cNvSpPr/>
              <p:nvPr/>
            </p:nvSpPr>
            <p:spPr>
              <a:xfrm>
                <a:off x="5452843" y="3086166"/>
                <a:ext cx="91739" cy="148324"/>
              </a:xfrm>
              <a:custGeom>
                <a:rect b="b" l="l" r="r" t="t"/>
                <a:pathLst>
                  <a:path extrusionOk="0" h="5869" w="363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3"/>
              <p:cNvSpPr/>
              <p:nvPr/>
            </p:nvSpPr>
            <p:spPr>
              <a:xfrm>
                <a:off x="5571421" y="3086166"/>
                <a:ext cx="91866" cy="148324"/>
              </a:xfrm>
              <a:custGeom>
                <a:rect b="b" l="l" r="r" t="t"/>
                <a:pathLst>
                  <a:path extrusionOk="0" fill="none" h="5869" w="3635">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5690126" y="3086166"/>
                <a:ext cx="91739" cy="148324"/>
              </a:xfrm>
              <a:custGeom>
                <a:rect b="b" l="l" r="r" t="t"/>
                <a:pathLst>
                  <a:path extrusionOk="0" fill="none" h="5869" w="363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5808957" y="3086166"/>
                <a:ext cx="91739" cy="148324"/>
              </a:xfrm>
              <a:custGeom>
                <a:rect b="b" l="l" r="r" t="t"/>
                <a:pathLst>
                  <a:path extrusionOk="0" fill="none" h="5869" w="363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3"/>
            <p:cNvGrpSpPr/>
            <p:nvPr/>
          </p:nvGrpSpPr>
          <p:grpSpPr>
            <a:xfrm>
              <a:off x="5334138" y="3274269"/>
              <a:ext cx="566559" cy="148198"/>
              <a:chOff x="5334138" y="3274269"/>
              <a:chExt cx="566559" cy="148198"/>
            </a:xfrm>
          </p:grpSpPr>
          <p:sp>
            <p:nvSpPr>
              <p:cNvPr id="7498" name="Google Shape;7498;p73"/>
              <p:cNvSpPr/>
              <p:nvPr/>
            </p:nvSpPr>
            <p:spPr>
              <a:xfrm>
                <a:off x="5334138" y="3274269"/>
                <a:ext cx="91739" cy="148198"/>
              </a:xfrm>
              <a:custGeom>
                <a:rect b="b" l="l" r="r" t="t"/>
                <a:pathLst>
                  <a:path extrusionOk="0" h="5864" w="363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3"/>
              <p:cNvSpPr/>
              <p:nvPr/>
            </p:nvSpPr>
            <p:spPr>
              <a:xfrm>
                <a:off x="5452843"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5571421" y="3274269"/>
                <a:ext cx="91866" cy="148198"/>
              </a:xfrm>
              <a:custGeom>
                <a:rect b="b" l="l" r="r" t="t"/>
                <a:pathLst>
                  <a:path extrusionOk="0" fill="none" h="5864" w="3635">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5690126" y="3274269"/>
                <a:ext cx="91739" cy="148198"/>
              </a:xfrm>
              <a:custGeom>
                <a:rect b="b" l="l" r="r" t="t"/>
                <a:pathLst>
                  <a:path extrusionOk="0" fill="none" h="5864" w="363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3"/>
              <p:cNvSpPr/>
              <p:nvPr/>
            </p:nvSpPr>
            <p:spPr>
              <a:xfrm>
                <a:off x="5808957"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03" name="Google Shape;7503;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7504" name="Google Shape;7504;p73"/>
          <p:cNvGrpSpPr/>
          <p:nvPr/>
        </p:nvGrpSpPr>
        <p:grpSpPr>
          <a:xfrm>
            <a:off x="6632594" y="1532342"/>
            <a:ext cx="1585066" cy="1126471"/>
            <a:chOff x="6608782" y="1551392"/>
            <a:chExt cx="1585066" cy="1126471"/>
          </a:xfrm>
        </p:grpSpPr>
        <p:grpSp>
          <p:nvGrpSpPr>
            <p:cNvPr id="7505" name="Google Shape;7505;p73"/>
            <p:cNvGrpSpPr/>
            <p:nvPr/>
          </p:nvGrpSpPr>
          <p:grpSpPr>
            <a:xfrm>
              <a:off x="6608782" y="1882715"/>
              <a:ext cx="77561" cy="73012"/>
              <a:chOff x="6608782" y="1882715"/>
              <a:chExt cx="77561" cy="73012"/>
            </a:xfrm>
          </p:grpSpPr>
          <p:sp>
            <p:nvSpPr>
              <p:cNvPr id="7506" name="Google Shape;7506;p73"/>
              <p:cNvSpPr/>
              <p:nvPr/>
            </p:nvSpPr>
            <p:spPr>
              <a:xfrm>
                <a:off x="6616212" y="1955702"/>
                <a:ext cx="65153" cy="25"/>
              </a:xfrm>
              <a:custGeom>
                <a:rect b="b" l="l" r="r" t="t"/>
                <a:pathLst>
                  <a:path extrusionOk="0" fill="none" h="1" w="2578">
                    <a:moveTo>
                      <a:pt x="1" y="0"/>
                    </a:moveTo>
                    <a:lnTo>
                      <a:pt x="2578"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3"/>
              <p:cNvSpPr/>
              <p:nvPr/>
            </p:nvSpPr>
            <p:spPr>
              <a:xfrm>
                <a:off x="6686318" y="1887820"/>
                <a:ext cx="25" cy="60199"/>
              </a:xfrm>
              <a:custGeom>
                <a:rect b="b" l="l" r="r" t="t"/>
                <a:pathLst>
                  <a:path extrusionOk="0" fill="none" h="2382" w="1">
                    <a:moveTo>
                      <a:pt x="0" y="2381"/>
                    </a:moveTo>
                    <a:lnTo>
                      <a:pt x="0"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6613735" y="1882715"/>
                <a:ext cx="65153" cy="25"/>
              </a:xfrm>
              <a:custGeom>
                <a:rect b="b" l="l" r="r" t="t"/>
                <a:pathLst>
                  <a:path extrusionOk="0" fill="none" h="1" w="2578">
                    <a:moveTo>
                      <a:pt x="2578" y="1"/>
                    </a:moveTo>
                    <a:lnTo>
                      <a:pt x="1" y="1"/>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3"/>
              <p:cNvSpPr/>
              <p:nvPr/>
            </p:nvSpPr>
            <p:spPr>
              <a:xfrm>
                <a:off x="6608782" y="1890423"/>
                <a:ext cx="25" cy="60199"/>
              </a:xfrm>
              <a:custGeom>
                <a:rect b="b" l="l" r="r" t="t"/>
                <a:pathLst>
                  <a:path extrusionOk="0" fill="none" h="2382" w="1">
                    <a:moveTo>
                      <a:pt x="0" y="1"/>
                    </a:moveTo>
                    <a:lnTo>
                      <a:pt x="0" y="2382"/>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3"/>
            <p:cNvGrpSpPr/>
            <p:nvPr/>
          </p:nvGrpSpPr>
          <p:grpSpPr>
            <a:xfrm>
              <a:off x="6608782" y="1551392"/>
              <a:ext cx="1585066" cy="1126471"/>
              <a:chOff x="6608782" y="1551392"/>
              <a:chExt cx="1585066" cy="1126471"/>
            </a:xfrm>
          </p:grpSpPr>
          <p:sp>
            <p:nvSpPr>
              <p:cNvPr id="7511" name="Google Shape;7511;p73"/>
              <p:cNvSpPr/>
              <p:nvPr/>
            </p:nvSpPr>
            <p:spPr>
              <a:xfrm>
                <a:off x="6999469" y="1551392"/>
                <a:ext cx="1194378" cy="1126471"/>
              </a:xfrm>
              <a:custGeom>
                <a:rect b="b" l="l" r="r" t="t"/>
                <a:pathLst>
                  <a:path extrusionOk="0" h="44573" w="47260">
                    <a:moveTo>
                      <a:pt x="0" y="0"/>
                    </a:moveTo>
                    <a:lnTo>
                      <a:pt x="0" y="44573"/>
                    </a:lnTo>
                    <a:lnTo>
                      <a:pt x="47259" y="44573"/>
                    </a:lnTo>
                    <a:lnTo>
                      <a:pt x="472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73"/>
              <p:cNvGrpSpPr/>
              <p:nvPr/>
            </p:nvGrpSpPr>
            <p:grpSpPr>
              <a:xfrm>
                <a:off x="6608782" y="1551392"/>
                <a:ext cx="1585066" cy="1126471"/>
                <a:chOff x="6608782" y="1551392"/>
                <a:chExt cx="1585066" cy="1126471"/>
              </a:xfrm>
            </p:grpSpPr>
            <p:sp>
              <p:nvSpPr>
                <p:cNvPr id="7513" name="Google Shape;7513;p73"/>
                <p:cNvSpPr/>
                <p:nvPr/>
              </p:nvSpPr>
              <p:spPr>
                <a:xfrm>
                  <a:off x="6686318" y="1955702"/>
                  <a:ext cx="1507530" cy="722162"/>
                </a:xfrm>
                <a:custGeom>
                  <a:rect b="b" l="l" r="r" t="t"/>
                  <a:pathLst>
                    <a:path extrusionOk="0" fill="none" h="28575" w="59651">
                      <a:moveTo>
                        <a:pt x="0" y="0"/>
                      </a:moveTo>
                      <a:lnTo>
                        <a:pt x="59650"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6686318" y="1551392"/>
                  <a:ext cx="1507530" cy="331348"/>
                </a:xfrm>
                <a:custGeom>
                  <a:rect b="b" l="l" r="r" t="t"/>
                  <a:pathLst>
                    <a:path extrusionOk="0" fill="none" h="13111" w="59651">
                      <a:moveTo>
                        <a:pt x="0" y="13111"/>
                      </a:moveTo>
                      <a:lnTo>
                        <a:pt x="12391" y="10386"/>
                      </a:lnTo>
                      <a:lnTo>
                        <a:pt x="59650"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6608782" y="1551392"/>
                  <a:ext cx="390713" cy="331348"/>
                </a:xfrm>
                <a:custGeom>
                  <a:rect b="b" l="l" r="r" t="t"/>
                  <a:pathLst>
                    <a:path extrusionOk="0" fill="none" h="13111" w="15460">
                      <a:moveTo>
                        <a:pt x="0" y="13111"/>
                      </a:moveTo>
                      <a:lnTo>
                        <a:pt x="15459"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3"/>
                <p:cNvSpPr/>
                <p:nvPr/>
              </p:nvSpPr>
              <p:spPr>
                <a:xfrm>
                  <a:off x="6608782" y="1955702"/>
                  <a:ext cx="390713" cy="722162"/>
                </a:xfrm>
                <a:custGeom>
                  <a:rect b="b" l="l" r="r" t="t"/>
                  <a:pathLst>
                    <a:path extrusionOk="0" fill="none" h="28575" w="15460">
                      <a:moveTo>
                        <a:pt x="0" y="0"/>
                      </a:moveTo>
                      <a:lnTo>
                        <a:pt x="15459"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17" name="Google Shape;7517;p73"/>
          <p:cNvGrpSpPr/>
          <p:nvPr/>
        </p:nvGrpSpPr>
        <p:grpSpPr>
          <a:xfrm>
            <a:off x="6057386" y="2827805"/>
            <a:ext cx="302032" cy="1568967"/>
            <a:chOff x="6057386" y="2827805"/>
            <a:chExt cx="302032" cy="1568967"/>
          </a:xfrm>
        </p:grpSpPr>
        <p:grpSp>
          <p:nvGrpSpPr>
            <p:cNvPr id="7518" name="Google Shape;7518;p73"/>
            <p:cNvGrpSpPr/>
            <p:nvPr/>
          </p:nvGrpSpPr>
          <p:grpSpPr>
            <a:xfrm>
              <a:off x="6057386" y="2827805"/>
              <a:ext cx="302032" cy="1568967"/>
              <a:chOff x="6057386" y="2827805"/>
              <a:chExt cx="302032" cy="1568967"/>
            </a:xfrm>
          </p:grpSpPr>
          <p:sp>
            <p:nvSpPr>
              <p:cNvPr id="7519" name="Google Shape;7519;p73"/>
              <p:cNvSpPr/>
              <p:nvPr/>
            </p:nvSpPr>
            <p:spPr>
              <a:xfrm>
                <a:off x="6057386" y="2827805"/>
                <a:ext cx="302032" cy="1568967"/>
              </a:xfrm>
              <a:custGeom>
                <a:rect b="b" l="l" r="r" t="t"/>
                <a:pathLst>
                  <a:path extrusionOk="0" h="62082" w="11951">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6057386" y="2827805"/>
                <a:ext cx="151104" cy="1566061"/>
              </a:xfrm>
              <a:custGeom>
                <a:rect b="b" l="l" r="r" t="t"/>
                <a:pathLst>
                  <a:path extrusionOk="0" h="61967" w="5979">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3"/>
              <p:cNvSpPr/>
              <p:nvPr/>
            </p:nvSpPr>
            <p:spPr>
              <a:xfrm>
                <a:off x="6097873" y="29644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6097873" y="3094278"/>
                <a:ext cx="66416" cy="11044"/>
              </a:xfrm>
              <a:custGeom>
                <a:rect b="b" l="l" r="r" t="t"/>
                <a:pathLst>
                  <a:path extrusionOk="0" h="437" w="2628">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6097873" y="3224002"/>
                <a:ext cx="66416" cy="11170"/>
              </a:xfrm>
              <a:custGeom>
                <a:rect b="b" l="l" r="r" t="t"/>
                <a:pathLst>
                  <a:path extrusionOk="0" h="442" w="2628">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6097873" y="3353852"/>
                <a:ext cx="66416" cy="11196"/>
              </a:xfrm>
              <a:custGeom>
                <a:rect b="b" l="l" r="r" t="t"/>
                <a:pathLst>
                  <a:path extrusionOk="0" h="443" w="2628">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3"/>
              <p:cNvSpPr/>
              <p:nvPr/>
            </p:nvSpPr>
            <p:spPr>
              <a:xfrm>
                <a:off x="6097873" y="34837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6097873" y="3613578"/>
                <a:ext cx="66416" cy="11044"/>
              </a:xfrm>
              <a:custGeom>
                <a:rect b="b" l="l" r="r" t="t"/>
                <a:pathLst>
                  <a:path extrusionOk="0" h="437" w="2628">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6097873" y="3743453"/>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6254461" y="29644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6254461" y="3094278"/>
                <a:ext cx="66264" cy="11044"/>
              </a:xfrm>
              <a:custGeom>
                <a:rect b="b" l="l" r="r" t="t"/>
                <a:pathLst>
                  <a:path extrusionOk="0" h="437" w="2622">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6254461" y="3224002"/>
                <a:ext cx="66264" cy="11170"/>
              </a:xfrm>
              <a:custGeom>
                <a:rect b="b" l="l" r="r" t="t"/>
                <a:pathLst>
                  <a:path extrusionOk="0" h="442" w="2622">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6254461" y="3353852"/>
                <a:ext cx="66264" cy="11196"/>
              </a:xfrm>
              <a:custGeom>
                <a:rect b="b" l="l" r="r" t="t"/>
                <a:pathLst>
                  <a:path extrusionOk="0" h="443" w="2622">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6254461" y="34837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3"/>
              <p:cNvSpPr/>
              <p:nvPr/>
            </p:nvSpPr>
            <p:spPr>
              <a:xfrm>
                <a:off x="6254461" y="3613578"/>
                <a:ext cx="66264" cy="11044"/>
              </a:xfrm>
              <a:custGeom>
                <a:rect b="b" l="l" r="r" t="t"/>
                <a:pathLst>
                  <a:path extrusionOk="0" h="437" w="2622">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3"/>
              <p:cNvSpPr/>
              <p:nvPr/>
            </p:nvSpPr>
            <p:spPr>
              <a:xfrm>
                <a:off x="6254461" y="3743453"/>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6131055" y="3027913"/>
                <a:ext cx="33233" cy="11170"/>
              </a:xfrm>
              <a:custGeom>
                <a:rect b="b" l="l" r="r" t="t"/>
                <a:pathLst>
                  <a:path extrusionOk="0" h="442" w="1315">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6131055" y="3158875"/>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6131055" y="3289837"/>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6131055" y="3420799"/>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6131055" y="3551610"/>
                <a:ext cx="33233" cy="11196"/>
              </a:xfrm>
              <a:custGeom>
                <a:rect b="b" l="l" r="r" t="t"/>
                <a:pathLst>
                  <a:path extrusionOk="0" h="443" w="1315">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6131055" y="3682572"/>
                <a:ext cx="33233" cy="11196"/>
              </a:xfrm>
              <a:custGeom>
                <a:rect b="b" l="l" r="r" t="t"/>
                <a:pathLst>
                  <a:path extrusionOk="0" h="443" w="1315">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3"/>
              <p:cNvSpPr/>
              <p:nvPr/>
            </p:nvSpPr>
            <p:spPr>
              <a:xfrm>
                <a:off x="6254461" y="3027913"/>
                <a:ext cx="33208" cy="11170"/>
              </a:xfrm>
              <a:custGeom>
                <a:rect b="b" l="l" r="r" t="t"/>
                <a:pathLst>
                  <a:path extrusionOk="0" h="442" w="1314">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6254461" y="3158875"/>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3"/>
              <p:cNvSpPr/>
              <p:nvPr/>
            </p:nvSpPr>
            <p:spPr>
              <a:xfrm>
                <a:off x="6254461" y="3289837"/>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6254461" y="3420799"/>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6254461" y="3551610"/>
                <a:ext cx="33208" cy="11196"/>
              </a:xfrm>
              <a:custGeom>
                <a:rect b="b" l="l" r="r" t="t"/>
                <a:pathLst>
                  <a:path extrusionOk="0" h="443" w="1314">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6254461" y="3682572"/>
                <a:ext cx="33208" cy="11196"/>
              </a:xfrm>
              <a:custGeom>
                <a:rect b="b" l="l" r="r" t="t"/>
                <a:pathLst>
                  <a:path extrusionOk="0" h="443" w="1314">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3"/>
              <p:cNvSpPr/>
              <p:nvPr/>
            </p:nvSpPr>
            <p:spPr>
              <a:xfrm>
                <a:off x="6197446" y="2923108"/>
                <a:ext cx="22063" cy="1387587"/>
              </a:xfrm>
              <a:custGeom>
                <a:rect b="b" l="l" r="r" t="t"/>
                <a:pathLst>
                  <a:path extrusionOk="0" h="54905" w="873">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8" name="Google Shape;7548;p73"/>
            <p:cNvSpPr/>
            <p:nvPr/>
          </p:nvSpPr>
          <p:spPr>
            <a:xfrm>
              <a:off x="6197446" y="3448751"/>
              <a:ext cx="22063" cy="861792"/>
            </a:xfrm>
            <a:custGeom>
              <a:rect b="b" l="l" r="r" t="t"/>
              <a:pathLst>
                <a:path extrusionOk="0" h="34100" w="873">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6155165" y="4281201"/>
              <a:ext cx="106473" cy="115571"/>
            </a:xfrm>
            <a:custGeom>
              <a:rect b="b" l="l" r="r" t="t"/>
              <a:pathLst>
                <a:path extrusionOk="0" h="4573" w="4213">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3"/>
          <p:cNvGrpSpPr/>
          <p:nvPr/>
        </p:nvGrpSpPr>
        <p:grpSpPr>
          <a:xfrm>
            <a:off x="2000556" y="1599372"/>
            <a:ext cx="224622" cy="224774"/>
            <a:chOff x="2657906" y="1651497"/>
            <a:chExt cx="224622" cy="224774"/>
          </a:xfrm>
        </p:grpSpPr>
        <p:sp>
          <p:nvSpPr>
            <p:cNvPr id="7551" name="Google Shape;7551;p73"/>
            <p:cNvSpPr/>
            <p:nvPr/>
          </p:nvSpPr>
          <p:spPr>
            <a:xfrm>
              <a:off x="2657906" y="1651497"/>
              <a:ext cx="224622" cy="224774"/>
            </a:xfrm>
            <a:custGeom>
              <a:rect b="b" l="l" r="r" t="t"/>
              <a:pathLst>
                <a:path extrusionOk="0" h="8894" w="8888">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2738450" y="1732343"/>
              <a:ext cx="62549" cy="62676"/>
            </a:xfrm>
            <a:custGeom>
              <a:rect b="b" l="l" r="r" t="t"/>
              <a:pathLst>
                <a:path extrusionOk="0" h="2480" w="2475">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3" name="Google Shape;7553;p73"/>
          <p:cNvSpPr/>
          <p:nvPr/>
        </p:nvSpPr>
        <p:spPr>
          <a:xfrm>
            <a:off x="1175776" y="2420725"/>
            <a:ext cx="302057" cy="302053"/>
          </a:xfrm>
          <a:custGeom>
            <a:rect b="b" l="l" r="r" t="t"/>
            <a:pathLst>
              <a:path extrusionOk="0" h="7373" w="7374">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73"/>
          <p:cNvGrpSpPr/>
          <p:nvPr/>
        </p:nvGrpSpPr>
        <p:grpSpPr>
          <a:xfrm>
            <a:off x="2000561" y="3816542"/>
            <a:ext cx="336675" cy="334710"/>
            <a:chOff x="2657906" y="2241938"/>
            <a:chExt cx="225987" cy="224698"/>
          </a:xfrm>
        </p:grpSpPr>
        <p:sp>
          <p:nvSpPr>
            <p:cNvPr id="7555" name="Google Shape;7555;p73"/>
            <p:cNvSpPr/>
            <p:nvPr/>
          </p:nvSpPr>
          <p:spPr>
            <a:xfrm>
              <a:off x="2682421" y="2272897"/>
              <a:ext cx="169124" cy="162755"/>
            </a:xfrm>
            <a:custGeom>
              <a:rect b="b" l="l" r="r" t="t"/>
              <a:pathLst>
                <a:path extrusionOk="0" h="6440" w="6692">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2665741" y="2257455"/>
              <a:ext cx="201371" cy="193739"/>
            </a:xfrm>
            <a:custGeom>
              <a:rect b="b" l="l" r="r" t="t"/>
              <a:pathLst>
                <a:path extrusionOk="0" h="7666" w="7968">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2832236" y="2350382"/>
              <a:ext cx="51657" cy="7860"/>
            </a:xfrm>
            <a:custGeom>
              <a:rect b="b" l="l" r="r" t="t"/>
              <a:pathLst>
                <a:path extrusionOk="0" h="311" w="2044">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2723716" y="2350382"/>
              <a:ext cx="94216" cy="7860"/>
            </a:xfrm>
            <a:custGeom>
              <a:rect b="b" l="l" r="r" t="t"/>
              <a:pathLst>
                <a:path extrusionOk="0" h="311" w="3728">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2657906" y="2350382"/>
              <a:ext cx="51657" cy="7860"/>
            </a:xfrm>
            <a:custGeom>
              <a:rect b="b" l="l" r="r" t="t"/>
              <a:pathLst>
                <a:path extrusionOk="0" h="311" w="2044">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2766275" y="2307824"/>
              <a:ext cx="7885" cy="92952"/>
            </a:xfrm>
            <a:custGeom>
              <a:rect b="b" l="l" r="r" t="t"/>
              <a:pathLst>
                <a:path extrusionOk="0" h="3678" w="312">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2766275" y="2241938"/>
              <a:ext cx="7885" cy="50343"/>
            </a:xfrm>
            <a:custGeom>
              <a:rect b="b" l="l" r="r" t="t"/>
              <a:pathLst>
                <a:path extrusionOk="0" h="1992" w="312">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3"/>
            <p:cNvSpPr/>
            <p:nvPr/>
          </p:nvSpPr>
          <p:spPr>
            <a:xfrm>
              <a:off x="2766275" y="2416268"/>
              <a:ext cx="7885" cy="50368"/>
            </a:xfrm>
            <a:custGeom>
              <a:rect b="b" l="l" r="r" t="t"/>
              <a:pathLst>
                <a:path extrusionOk="0" h="1993" w="312">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3"/>
          <p:cNvGrpSpPr/>
          <p:nvPr/>
        </p:nvGrpSpPr>
        <p:grpSpPr>
          <a:xfrm>
            <a:off x="4116787" y="3256553"/>
            <a:ext cx="447728" cy="1135923"/>
            <a:chOff x="4116787" y="3256553"/>
            <a:chExt cx="447728" cy="1135923"/>
          </a:xfrm>
        </p:grpSpPr>
        <p:sp>
          <p:nvSpPr>
            <p:cNvPr id="7566" name="Google Shape;7566;p73"/>
            <p:cNvSpPr/>
            <p:nvPr/>
          </p:nvSpPr>
          <p:spPr>
            <a:xfrm>
              <a:off x="4116787" y="3256553"/>
              <a:ext cx="447728" cy="1135923"/>
            </a:xfrm>
            <a:custGeom>
              <a:rect b="b" l="l" r="r" t="t"/>
              <a:pathLst>
                <a:path extrusionOk="0" h="44947" w="17716">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7" name="Google Shape;7567;p73"/>
            <p:cNvGrpSpPr/>
            <p:nvPr/>
          </p:nvGrpSpPr>
          <p:grpSpPr>
            <a:xfrm>
              <a:off x="4135514" y="3261886"/>
              <a:ext cx="409996" cy="1125132"/>
              <a:chOff x="4135514" y="3261886"/>
              <a:chExt cx="409996" cy="1125132"/>
            </a:xfrm>
          </p:grpSpPr>
          <p:sp>
            <p:nvSpPr>
              <p:cNvPr id="7568" name="Google Shape;7568;p73"/>
              <p:cNvSpPr/>
              <p:nvPr/>
            </p:nvSpPr>
            <p:spPr>
              <a:xfrm>
                <a:off x="4162100" y="4273342"/>
                <a:ext cx="104805" cy="113676"/>
              </a:xfrm>
              <a:custGeom>
                <a:rect b="b" l="l" r="r" t="t"/>
                <a:pathLst>
                  <a:path extrusionOk="0" h="4498" w="4147">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4225029" y="4031661"/>
                <a:ext cx="52491" cy="238825"/>
              </a:xfrm>
              <a:custGeom>
                <a:rect b="b" l="l" r="r" t="t"/>
                <a:pathLst>
                  <a:path extrusionOk="0" h="9450" w="2077">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4275296" y="3998882"/>
                <a:ext cx="28533" cy="31843"/>
              </a:xfrm>
              <a:custGeom>
                <a:rect b="b" l="l" r="r" t="t"/>
                <a:pathLst>
                  <a:path extrusionOk="0" h="1260" w="1129">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4249821" y="3735315"/>
                <a:ext cx="88984" cy="140212"/>
              </a:xfrm>
              <a:custGeom>
                <a:rect b="b" l="l" r="r" t="t"/>
                <a:pathLst>
                  <a:path extrusionOk="0" h="5548" w="3521">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4254901" y="3692352"/>
                <a:ext cx="59795" cy="78648"/>
              </a:xfrm>
              <a:custGeom>
                <a:rect b="b" l="l" r="r" t="t"/>
                <a:pathLst>
                  <a:path extrusionOk="0" h="3112" w="2366">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4250225" y="3610570"/>
                <a:ext cx="53603" cy="59213"/>
              </a:xfrm>
              <a:custGeom>
                <a:rect b="b" l="l" r="r" t="t"/>
                <a:pathLst>
                  <a:path extrusionOk="0" h="2343" w="2121">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4191416" y="3442559"/>
                <a:ext cx="68337" cy="96137"/>
              </a:xfrm>
              <a:custGeom>
                <a:rect b="b" l="l" r="r" t="t"/>
                <a:pathLst>
                  <a:path extrusionOk="0" h="3804" w="2704">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4135514" y="3814216"/>
                <a:ext cx="49458" cy="46982"/>
              </a:xfrm>
              <a:custGeom>
                <a:rect b="b" l="l" r="r" t="t"/>
                <a:pathLst>
                  <a:path extrusionOk="0" h="1859" w="1957">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4158790" y="3647595"/>
                <a:ext cx="38313" cy="142840"/>
              </a:xfrm>
              <a:custGeom>
                <a:rect b="b" l="l" r="r" t="t"/>
                <a:pathLst>
                  <a:path extrusionOk="0" h="5652" w="1516">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4176278" y="3654342"/>
                <a:ext cx="38313" cy="138569"/>
              </a:xfrm>
              <a:custGeom>
                <a:rect b="b" l="l" r="r" t="t"/>
                <a:pathLst>
                  <a:path extrusionOk="0" h="5483" w="1516">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4174206" y="3794125"/>
                <a:ext cx="13799" cy="59365"/>
              </a:xfrm>
              <a:custGeom>
                <a:rect b="b" l="l" r="r" t="t"/>
                <a:pathLst>
                  <a:path extrusionOk="0" h="2349" w="546">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4135665" y="3788211"/>
                <a:ext cx="36089" cy="41194"/>
              </a:xfrm>
              <a:custGeom>
                <a:rect b="b" l="l" r="r" t="t"/>
                <a:pathLst>
                  <a:path extrusionOk="0" h="1630" w="1428">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4196926" y="3529850"/>
                <a:ext cx="47133" cy="120803"/>
              </a:xfrm>
              <a:custGeom>
                <a:rect b="b" l="l" r="r" t="t"/>
                <a:pathLst>
                  <a:path extrusionOk="0" h="4780" w="1865">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4279011" y="3261886"/>
                <a:ext cx="59795" cy="180547"/>
              </a:xfrm>
              <a:custGeom>
                <a:rect b="b" l="l" r="r" t="t"/>
                <a:pathLst>
                  <a:path extrusionOk="0" h="7144" w="2366">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3"/>
              <p:cNvSpPr/>
              <p:nvPr/>
            </p:nvSpPr>
            <p:spPr>
              <a:xfrm>
                <a:off x="4249821" y="3442129"/>
                <a:ext cx="88984" cy="151104"/>
              </a:xfrm>
              <a:custGeom>
                <a:rect b="b" l="l" r="r" t="t"/>
                <a:pathLst>
                  <a:path extrusionOk="0" h="5979" w="3521">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3"/>
              <p:cNvSpPr/>
              <p:nvPr/>
            </p:nvSpPr>
            <p:spPr>
              <a:xfrm>
                <a:off x="4307518" y="3576073"/>
                <a:ext cx="31287" cy="206224"/>
              </a:xfrm>
              <a:custGeom>
                <a:rect b="b" l="l" r="r" t="t"/>
                <a:pathLst>
                  <a:path extrusionOk="0" h="8160" w="1238">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4342369" y="3576073"/>
                <a:ext cx="31262" cy="206224"/>
              </a:xfrm>
              <a:custGeom>
                <a:rect b="b" l="l" r="r" t="t"/>
                <a:pathLst>
                  <a:path extrusionOk="0" h="8160" w="1237">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4231777" y="3786720"/>
                <a:ext cx="107029" cy="209130"/>
              </a:xfrm>
              <a:custGeom>
                <a:rect b="b" l="l" r="r" t="t"/>
                <a:pathLst>
                  <a:path extrusionOk="0" h="8275" w="4235">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4414244" y="4273342"/>
                <a:ext cx="104830" cy="113676"/>
              </a:xfrm>
              <a:custGeom>
                <a:rect b="b" l="l" r="r" t="t"/>
                <a:pathLst>
                  <a:path extrusionOk="0" h="4498" w="4148">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4403630" y="4031661"/>
                <a:ext cx="52491" cy="238825"/>
              </a:xfrm>
              <a:custGeom>
                <a:rect b="b" l="l" r="r" t="t"/>
                <a:pathLst>
                  <a:path extrusionOk="0" h="9450" w="2077">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4377194" y="3998882"/>
                <a:ext cx="28684" cy="31843"/>
              </a:xfrm>
              <a:custGeom>
                <a:rect b="b" l="l" r="r" t="t"/>
                <a:pathLst>
                  <a:path extrusionOk="0" h="1260" w="1135">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4342495" y="3735315"/>
                <a:ext cx="88706" cy="140212"/>
              </a:xfrm>
              <a:custGeom>
                <a:rect b="b" l="l" r="r" t="t"/>
                <a:pathLst>
                  <a:path extrusionOk="0" h="5548" w="351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4366454" y="3692352"/>
                <a:ext cx="59668" cy="78648"/>
              </a:xfrm>
              <a:custGeom>
                <a:rect b="b" l="l" r="r" t="t"/>
                <a:pathLst>
                  <a:path extrusionOk="0" h="3112" w="2361">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4377346" y="3610570"/>
                <a:ext cx="53578" cy="59213"/>
              </a:xfrm>
              <a:custGeom>
                <a:rect b="b" l="l" r="r" t="t"/>
                <a:pathLst>
                  <a:path extrusionOk="0" h="2343" w="212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4421396" y="3442559"/>
                <a:ext cx="68337" cy="96137"/>
              </a:xfrm>
              <a:custGeom>
                <a:rect b="b" l="l" r="r" t="t"/>
                <a:pathLst>
                  <a:path extrusionOk="0" h="3804" w="2704">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4496177" y="3814216"/>
                <a:ext cx="49332" cy="46982"/>
              </a:xfrm>
              <a:custGeom>
                <a:rect b="b" l="l" r="r" t="t"/>
                <a:pathLst>
                  <a:path extrusionOk="0" h="1859" w="1952">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4484072" y="3647595"/>
                <a:ext cx="38288" cy="142840"/>
              </a:xfrm>
              <a:custGeom>
                <a:rect b="b" l="l" r="r" t="t"/>
                <a:pathLst>
                  <a:path extrusionOk="0" h="5652" w="1515">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3"/>
              <p:cNvSpPr/>
              <p:nvPr/>
            </p:nvSpPr>
            <p:spPr>
              <a:xfrm>
                <a:off x="4466583" y="3654342"/>
                <a:ext cx="38288" cy="138569"/>
              </a:xfrm>
              <a:custGeom>
                <a:rect b="b" l="l" r="r" t="t"/>
                <a:pathLst>
                  <a:path extrusionOk="0" h="5483" w="1515">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4493018" y="3794125"/>
                <a:ext cx="13925" cy="59365"/>
              </a:xfrm>
              <a:custGeom>
                <a:rect b="b" l="l" r="r" t="t"/>
                <a:pathLst>
                  <a:path extrusionOk="0" h="2349" w="551">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4509395" y="3788211"/>
                <a:ext cx="36114" cy="41194"/>
              </a:xfrm>
              <a:custGeom>
                <a:rect b="b" l="l" r="r" t="t"/>
                <a:pathLst>
                  <a:path extrusionOk="0" h="1630" w="1429">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4437090" y="3529850"/>
                <a:ext cx="47133" cy="120803"/>
              </a:xfrm>
              <a:custGeom>
                <a:rect b="b" l="l" r="r" t="t"/>
                <a:pathLst>
                  <a:path extrusionOk="0" h="4780" w="1865">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4342495" y="3261886"/>
                <a:ext cx="59795" cy="180547"/>
              </a:xfrm>
              <a:custGeom>
                <a:rect b="b" l="l" r="r" t="t"/>
                <a:pathLst>
                  <a:path extrusionOk="0" h="7144" w="2366">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4342369" y="3442129"/>
                <a:ext cx="88555" cy="151104"/>
              </a:xfrm>
              <a:custGeom>
                <a:rect b="b" l="l" r="r" t="t"/>
                <a:pathLst>
                  <a:path extrusionOk="0" h="5979" w="3504">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4342369" y="3786720"/>
                <a:ext cx="107004" cy="209130"/>
              </a:xfrm>
              <a:custGeom>
                <a:rect b="b" l="l" r="r" t="t"/>
                <a:pathLst>
                  <a:path extrusionOk="0" h="8275" w="4234">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6" name="Google Shape;7626;p73"/>
          <p:cNvGrpSpPr/>
          <p:nvPr/>
        </p:nvGrpSpPr>
        <p:grpSpPr>
          <a:xfrm>
            <a:off x="2936333" y="3256553"/>
            <a:ext cx="447601" cy="1135923"/>
            <a:chOff x="2936333" y="3256553"/>
            <a:chExt cx="447601" cy="1135923"/>
          </a:xfrm>
        </p:grpSpPr>
        <p:sp>
          <p:nvSpPr>
            <p:cNvPr id="7627" name="Google Shape;7627;p73"/>
            <p:cNvSpPr/>
            <p:nvPr/>
          </p:nvSpPr>
          <p:spPr>
            <a:xfrm>
              <a:off x="2936333" y="3256553"/>
              <a:ext cx="447601" cy="1135923"/>
            </a:xfrm>
            <a:custGeom>
              <a:rect b="b" l="l" r="r" t="t"/>
              <a:pathLst>
                <a:path extrusionOk="0" h="44947" w="17711">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8" name="Google Shape;7628;p73"/>
            <p:cNvGrpSpPr/>
            <p:nvPr/>
          </p:nvGrpSpPr>
          <p:grpSpPr>
            <a:xfrm>
              <a:off x="2939796" y="3259611"/>
              <a:ext cx="443027" cy="1124980"/>
              <a:chOff x="2939796" y="3259611"/>
              <a:chExt cx="443027" cy="1124980"/>
            </a:xfrm>
          </p:grpSpPr>
          <p:sp>
            <p:nvSpPr>
              <p:cNvPr id="7629" name="Google Shape;7629;p73"/>
              <p:cNvSpPr/>
              <p:nvPr/>
            </p:nvSpPr>
            <p:spPr>
              <a:xfrm>
                <a:off x="3348503" y="3813938"/>
                <a:ext cx="20698" cy="20799"/>
              </a:xfrm>
              <a:custGeom>
                <a:rect b="b" l="l" r="r" t="t"/>
                <a:pathLst>
                  <a:path extrusionOk="0" h="823" w="819">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3361240" y="3830643"/>
                <a:ext cx="21583" cy="28659"/>
              </a:xfrm>
              <a:custGeom>
                <a:rect b="b" l="l" r="r" t="t"/>
                <a:pathLst>
                  <a:path extrusionOk="0" h="1134" w="854">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3341805" y="3812472"/>
                <a:ext cx="16655" cy="30352"/>
              </a:xfrm>
              <a:custGeom>
                <a:rect b="b" l="l" r="r" t="t"/>
                <a:pathLst>
                  <a:path extrusionOk="0" h="1201" w="659">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3347997" y="3841839"/>
                <a:ext cx="16655" cy="30302"/>
              </a:xfrm>
              <a:custGeom>
                <a:rect b="b" l="l" r="r" t="t"/>
                <a:pathLst>
                  <a:path extrusionOk="0" h="1199" w="659">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3354619" y="3870043"/>
                <a:ext cx="16629" cy="30327"/>
              </a:xfrm>
              <a:custGeom>
                <a:rect b="b" l="l" r="r" t="t"/>
                <a:pathLst>
                  <a:path extrusionOk="0" h="1200" w="658">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3331722" y="3818411"/>
                <a:ext cx="14330" cy="29468"/>
              </a:xfrm>
              <a:custGeom>
                <a:rect b="b" l="l" r="r" t="t"/>
                <a:pathLst>
                  <a:path extrusionOk="0" h="1166" w="567">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3333920" y="3846919"/>
                <a:ext cx="14481" cy="29468"/>
              </a:xfrm>
              <a:custGeom>
                <a:rect b="b" l="l" r="r" t="t"/>
                <a:pathLst>
                  <a:path extrusionOk="0" h="1166" w="573">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3336675" y="3874289"/>
                <a:ext cx="14481" cy="29493"/>
              </a:xfrm>
              <a:custGeom>
                <a:rect b="b" l="l" r="r" t="t"/>
                <a:pathLst>
                  <a:path extrusionOk="0" h="1167" w="573">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2953418" y="3814368"/>
                <a:ext cx="20673" cy="20926"/>
              </a:xfrm>
              <a:custGeom>
                <a:rect b="b" l="l" r="r" t="t"/>
                <a:pathLst>
                  <a:path extrusionOk="0" h="828" w="818">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2939796" y="3831123"/>
                <a:ext cx="21431" cy="28735"/>
              </a:xfrm>
              <a:custGeom>
                <a:rect b="b" l="l" r="r" t="t"/>
                <a:pathLst>
                  <a:path extrusionOk="0" h="1137" w="848">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2964310" y="3812927"/>
                <a:ext cx="16503" cy="30428"/>
              </a:xfrm>
              <a:custGeom>
                <a:rect b="b" l="l" r="r" t="t"/>
                <a:pathLst>
                  <a:path extrusionOk="0" h="1204" w="653">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2958093" y="3842344"/>
                <a:ext cx="16528" cy="30352"/>
              </a:xfrm>
              <a:custGeom>
                <a:rect b="b" l="l" r="r" t="t"/>
                <a:pathLst>
                  <a:path extrusionOk="0" h="1201" w="654">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2951497" y="3870473"/>
                <a:ext cx="16655" cy="30453"/>
              </a:xfrm>
              <a:custGeom>
                <a:rect b="b" l="l" r="r" t="t"/>
                <a:pathLst>
                  <a:path extrusionOk="0" h="1205" w="659">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2976567" y="3818841"/>
                <a:ext cx="14304" cy="29442"/>
              </a:xfrm>
              <a:custGeom>
                <a:rect b="b" l="l" r="r" t="t"/>
                <a:pathLst>
                  <a:path extrusionOk="0" h="1165" w="566">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2974343" y="3847273"/>
                <a:ext cx="14481" cy="29518"/>
              </a:xfrm>
              <a:custGeom>
                <a:rect b="b" l="l" r="r" t="t"/>
                <a:pathLst>
                  <a:path extrusionOk="0" h="1168" w="573">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2971589" y="3874820"/>
                <a:ext cx="14481" cy="29518"/>
              </a:xfrm>
              <a:custGeom>
                <a:rect b="b" l="l" r="r" t="t"/>
                <a:pathLst>
                  <a:path extrusionOk="0" h="1168" w="573">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2989355" y="382480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3"/>
              <p:cNvSpPr/>
              <p:nvPr/>
            </p:nvSpPr>
            <p:spPr>
              <a:xfrm>
                <a:off x="2988824" y="3850735"/>
                <a:ext cx="11828" cy="26865"/>
              </a:xfrm>
              <a:custGeom>
                <a:rect b="b" l="l" r="r" t="t"/>
                <a:pathLst>
                  <a:path extrusionOk="0" h="1063" w="468">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3"/>
              <p:cNvSpPr/>
              <p:nvPr/>
            </p:nvSpPr>
            <p:spPr>
              <a:xfrm>
                <a:off x="2987839" y="387575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2960721" y="3801226"/>
                <a:ext cx="45870" cy="28583"/>
              </a:xfrm>
              <a:custGeom>
                <a:rect b="b" l="l" r="r" t="t"/>
                <a:pathLst>
                  <a:path extrusionOk="0" h="1131" w="1815">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3231744" y="4292043"/>
                <a:ext cx="109354" cy="92270"/>
              </a:xfrm>
              <a:custGeom>
                <a:rect b="b" l="l" r="r" t="t"/>
                <a:pathLst>
                  <a:path extrusionOk="0" h="3651" w="4327">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3056706" y="3695536"/>
                <a:ext cx="200259" cy="117189"/>
              </a:xfrm>
              <a:custGeom>
                <a:rect b="b" l="l" r="r" t="t"/>
                <a:pathLst>
                  <a:path extrusionOk="0" h="4637" w="7924">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3147864" y="3709992"/>
                <a:ext cx="25500" cy="16402"/>
              </a:xfrm>
              <a:custGeom>
                <a:rect b="b" l="l" r="r" t="t"/>
                <a:pathLst>
                  <a:path extrusionOk="0" h="649" w="1009">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3147864" y="3704483"/>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3147864" y="3688081"/>
                <a:ext cx="25500" cy="16427"/>
              </a:xfrm>
              <a:custGeom>
                <a:rect b="b" l="l" r="r" t="t"/>
                <a:pathLst>
                  <a:path extrusionOk="0" h="650" w="1009">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3147864" y="3682572"/>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3147864" y="3666195"/>
                <a:ext cx="25500" cy="16402"/>
              </a:xfrm>
              <a:custGeom>
                <a:rect b="b" l="l" r="r" t="t"/>
                <a:pathLst>
                  <a:path extrusionOk="0" h="649" w="1009">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3147738" y="3660686"/>
                <a:ext cx="25500" cy="5535"/>
              </a:xfrm>
              <a:custGeom>
                <a:rect b="b" l="l" r="r" t="t"/>
                <a:pathLst>
                  <a:path extrusionOk="0" h="219" w="1009">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3147864" y="3644284"/>
                <a:ext cx="25500" cy="16427"/>
              </a:xfrm>
              <a:custGeom>
                <a:rect b="b" l="l" r="r" t="t"/>
                <a:pathLst>
                  <a:path extrusionOk="0" h="650" w="1009">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3147738" y="363877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3147738" y="3622272"/>
                <a:ext cx="25500" cy="16528"/>
              </a:xfrm>
              <a:custGeom>
                <a:rect b="b" l="l" r="r" t="t"/>
                <a:pathLst>
                  <a:path extrusionOk="0" h="654" w="1009">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3147738" y="3616888"/>
                <a:ext cx="25500" cy="5535"/>
              </a:xfrm>
              <a:custGeom>
                <a:rect b="b" l="l" r="r" t="t"/>
                <a:pathLst>
                  <a:path extrusionOk="0" h="219" w="1009">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a:off x="3147738" y="3600360"/>
                <a:ext cx="25500" cy="16427"/>
              </a:xfrm>
              <a:custGeom>
                <a:rect b="b" l="l" r="r" t="t"/>
                <a:pathLst>
                  <a:path extrusionOk="0" h="650" w="1009">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3147738" y="3595002"/>
                <a:ext cx="25500" cy="5535"/>
              </a:xfrm>
              <a:custGeom>
                <a:rect b="b" l="l" r="r" t="t"/>
                <a:pathLst>
                  <a:path extrusionOk="0" h="219" w="1009">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3"/>
              <p:cNvSpPr/>
              <p:nvPr/>
            </p:nvSpPr>
            <p:spPr>
              <a:xfrm>
                <a:off x="3147738" y="3578474"/>
                <a:ext cx="25500" cy="16402"/>
              </a:xfrm>
              <a:custGeom>
                <a:rect b="b" l="l" r="r" t="t"/>
                <a:pathLst>
                  <a:path extrusionOk="0" h="649" w="1009">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3"/>
              <p:cNvSpPr/>
              <p:nvPr/>
            </p:nvSpPr>
            <p:spPr>
              <a:xfrm>
                <a:off x="3147738" y="3573091"/>
                <a:ext cx="25500" cy="5408"/>
              </a:xfrm>
              <a:custGeom>
                <a:rect b="b" l="l" r="r" t="t"/>
                <a:pathLst>
                  <a:path extrusionOk="0" h="214" w="1009">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3147738" y="3556563"/>
                <a:ext cx="25500" cy="16427"/>
              </a:xfrm>
              <a:custGeom>
                <a:rect b="b" l="l" r="r" t="t"/>
                <a:pathLst>
                  <a:path extrusionOk="0" h="650" w="1009">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3147738" y="355105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3147738" y="3534677"/>
                <a:ext cx="25500" cy="16402"/>
              </a:xfrm>
              <a:custGeom>
                <a:rect b="b" l="l" r="r" t="t"/>
                <a:pathLst>
                  <a:path extrusionOk="0" h="649" w="1009">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3"/>
              <p:cNvSpPr/>
              <p:nvPr/>
            </p:nvSpPr>
            <p:spPr>
              <a:xfrm>
                <a:off x="3147586" y="3529168"/>
                <a:ext cx="25500" cy="5535"/>
              </a:xfrm>
              <a:custGeom>
                <a:rect b="b" l="l" r="r" t="t"/>
                <a:pathLst>
                  <a:path extrusionOk="0" h="219" w="1009">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3"/>
              <p:cNvSpPr/>
              <p:nvPr/>
            </p:nvSpPr>
            <p:spPr>
              <a:xfrm>
                <a:off x="3147586" y="3512791"/>
                <a:ext cx="25500" cy="16402"/>
              </a:xfrm>
              <a:custGeom>
                <a:rect b="b" l="l" r="r" t="t"/>
                <a:pathLst>
                  <a:path extrusionOk="0" h="649" w="1009">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3147586" y="3507282"/>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3147586" y="3490880"/>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3"/>
              <p:cNvSpPr/>
              <p:nvPr/>
            </p:nvSpPr>
            <p:spPr>
              <a:xfrm>
                <a:off x="3147586" y="3485370"/>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3"/>
              <p:cNvSpPr/>
              <p:nvPr/>
            </p:nvSpPr>
            <p:spPr>
              <a:xfrm>
                <a:off x="3147586" y="3468994"/>
                <a:ext cx="25500" cy="16402"/>
              </a:xfrm>
              <a:custGeom>
                <a:rect b="b" l="l" r="r" t="t"/>
                <a:pathLst>
                  <a:path extrusionOk="0" h="649" w="1009">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3147586" y="3463484"/>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3147586" y="3447083"/>
                <a:ext cx="25500" cy="16427"/>
              </a:xfrm>
              <a:custGeom>
                <a:rect b="b" l="l" r="r" t="t"/>
                <a:pathLst>
                  <a:path extrusionOk="0" h="650" w="1009">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3147586" y="3441573"/>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3147586" y="3425197"/>
                <a:ext cx="25500" cy="16402"/>
              </a:xfrm>
              <a:custGeom>
                <a:rect b="b" l="l" r="r" t="t"/>
                <a:pathLst>
                  <a:path extrusionOk="0" h="649" w="1009">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3147460" y="3419687"/>
                <a:ext cx="25500" cy="5535"/>
              </a:xfrm>
              <a:custGeom>
                <a:rect b="b" l="l" r="r" t="t"/>
                <a:pathLst>
                  <a:path extrusionOk="0" h="219" w="1009">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3147586" y="3403159"/>
                <a:ext cx="25500" cy="16553"/>
              </a:xfrm>
              <a:custGeom>
                <a:rect b="b" l="l" r="r" t="t"/>
                <a:pathLst>
                  <a:path extrusionOk="0" h="655" w="1009">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3173339" y="3692757"/>
                <a:ext cx="9401" cy="7203"/>
              </a:xfrm>
              <a:custGeom>
                <a:rect b="b" l="l" r="r" t="t"/>
                <a:pathLst>
                  <a:path extrusionOk="0" h="285" w="372">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3138513" y="3692757"/>
                <a:ext cx="9654" cy="7051"/>
              </a:xfrm>
              <a:custGeom>
                <a:rect b="b" l="l" r="r" t="t"/>
                <a:pathLst>
                  <a:path extrusionOk="0" h="279" w="382">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3173339" y="3670744"/>
                <a:ext cx="9250" cy="7177"/>
              </a:xfrm>
              <a:custGeom>
                <a:rect b="b" l="l" r="r" t="t"/>
                <a:pathLst>
                  <a:path extrusionOk="0" h="284" w="366">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3"/>
              <p:cNvSpPr/>
              <p:nvPr/>
            </p:nvSpPr>
            <p:spPr>
              <a:xfrm>
                <a:off x="3138513" y="3670871"/>
                <a:ext cx="9528" cy="7177"/>
              </a:xfrm>
              <a:custGeom>
                <a:rect b="b" l="l" r="r" t="t"/>
                <a:pathLst>
                  <a:path extrusionOk="0" h="284" w="377">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3"/>
              <p:cNvSpPr/>
              <p:nvPr/>
            </p:nvSpPr>
            <p:spPr>
              <a:xfrm>
                <a:off x="3173213" y="3648833"/>
                <a:ext cx="9376" cy="7203"/>
              </a:xfrm>
              <a:custGeom>
                <a:rect b="b" l="l" r="r" t="t"/>
                <a:pathLst>
                  <a:path extrusionOk="0" h="285" w="371">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3138513" y="3648985"/>
                <a:ext cx="9528" cy="7177"/>
              </a:xfrm>
              <a:custGeom>
                <a:rect b="b" l="l" r="r" t="t"/>
                <a:pathLst>
                  <a:path extrusionOk="0" h="284" w="377">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3173213" y="3626947"/>
                <a:ext cx="9376" cy="7329"/>
              </a:xfrm>
              <a:custGeom>
                <a:rect b="b" l="l" r="r" t="t"/>
                <a:pathLst>
                  <a:path extrusionOk="0" h="290" w="371">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3"/>
              <p:cNvSpPr/>
              <p:nvPr/>
            </p:nvSpPr>
            <p:spPr>
              <a:xfrm>
                <a:off x="3138362" y="3626947"/>
                <a:ext cx="9679" cy="7177"/>
              </a:xfrm>
              <a:custGeom>
                <a:rect b="b" l="l" r="r" t="t"/>
                <a:pathLst>
                  <a:path extrusionOk="0" h="284" w="383">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3"/>
              <p:cNvSpPr/>
              <p:nvPr/>
            </p:nvSpPr>
            <p:spPr>
              <a:xfrm>
                <a:off x="3173213" y="3605036"/>
                <a:ext cx="9376" cy="7203"/>
              </a:xfrm>
              <a:custGeom>
                <a:rect b="b" l="l" r="r" t="t"/>
                <a:pathLst>
                  <a:path extrusionOk="0" h="285" w="371">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3"/>
              <p:cNvSpPr/>
              <p:nvPr/>
            </p:nvSpPr>
            <p:spPr>
              <a:xfrm>
                <a:off x="3138362" y="3605036"/>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3"/>
              <p:cNvSpPr/>
              <p:nvPr/>
            </p:nvSpPr>
            <p:spPr>
              <a:xfrm>
                <a:off x="3173213" y="3583150"/>
                <a:ext cx="9376" cy="7177"/>
              </a:xfrm>
              <a:custGeom>
                <a:rect b="b" l="l" r="r" t="t"/>
                <a:pathLst>
                  <a:path extrusionOk="0" h="284" w="371">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3138362" y="3583150"/>
                <a:ext cx="9679" cy="7177"/>
              </a:xfrm>
              <a:custGeom>
                <a:rect b="b" l="l" r="r" t="t"/>
                <a:pathLst>
                  <a:path extrusionOk="0" h="284" w="383">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3173061" y="3561264"/>
                <a:ext cx="9401" cy="7177"/>
              </a:xfrm>
              <a:custGeom>
                <a:rect b="b" l="l" r="r" t="t"/>
                <a:pathLst>
                  <a:path extrusionOk="0" h="284" w="372">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3138362" y="3561264"/>
                <a:ext cx="9679" cy="7177"/>
              </a:xfrm>
              <a:custGeom>
                <a:rect b="b" l="l" r="r" t="t"/>
                <a:pathLst>
                  <a:path extrusionOk="0" h="284" w="383">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3173061" y="3539352"/>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3"/>
              <p:cNvSpPr/>
              <p:nvPr/>
            </p:nvSpPr>
            <p:spPr>
              <a:xfrm>
                <a:off x="3138362" y="3539352"/>
                <a:ext cx="9528" cy="7203"/>
              </a:xfrm>
              <a:custGeom>
                <a:rect b="b" l="l" r="r" t="t"/>
                <a:pathLst>
                  <a:path extrusionOk="0" h="285" w="377">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3"/>
              <p:cNvSpPr/>
              <p:nvPr/>
            </p:nvSpPr>
            <p:spPr>
              <a:xfrm>
                <a:off x="3173061" y="3517466"/>
                <a:ext cx="9401" cy="7177"/>
              </a:xfrm>
              <a:custGeom>
                <a:rect b="b" l="l" r="r" t="t"/>
                <a:pathLst>
                  <a:path extrusionOk="0" h="284" w="372">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3"/>
              <p:cNvSpPr/>
              <p:nvPr/>
            </p:nvSpPr>
            <p:spPr>
              <a:xfrm>
                <a:off x="3138235" y="351746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3"/>
              <p:cNvSpPr/>
              <p:nvPr/>
            </p:nvSpPr>
            <p:spPr>
              <a:xfrm>
                <a:off x="3173061" y="349555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3"/>
              <p:cNvSpPr/>
              <p:nvPr/>
            </p:nvSpPr>
            <p:spPr>
              <a:xfrm>
                <a:off x="3138235" y="3495555"/>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3173061" y="3473543"/>
                <a:ext cx="9401" cy="7304"/>
              </a:xfrm>
              <a:custGeom>
                <a:rect b="b" l="l" r="r" t="t"/>
                <a:pathLst>
                  <a:path extrusionOk="0" h="289" w="372">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3138235" y="3473669"/>
                <a:ext cx="9654" cy="7177"/>
              </a:xfrm>
              <a:custGeom>
                <a:rect b="b" l="l" r="r" t="t"/>
                <a:pathLst>
                  <a:path extrusionOk="0" h="284" w="382">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3173061" y="3451758"/>
                <a:ext cx="9401" cy="7203"/>
              </a:xfrm>
              <a:custGeom>
                <a:rect b="b" l="l" r="r" t="t"/>
                <a:pathLst>
                  <a:path extrusionOk="0" h="285" w="372">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3"/>
              <p:cNvSpPr/>
              <p:nvPr/>
            </p:nvSpPr>
            <p:spPr>
              <a:xfrm>
                <a:off x="3138235" y="3451758"/>
                <a:ext cx="9654" cy="7076"/>
              </a:xfrm>
              <a:custGeom>
                <a:rect b="b" l="l" r="r" t="t"/>
                <a:pathLst>
                  <a:path extrusionOk="0" h="280" w="382">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3"/>
              <p:cNvSpPr/>
              <p:nvPr/>
            </p:nvSpPr>
            <p:spPr>
              <a:xfrm>
                <a:off x="3172935" y="3429746"/>
                <a:ext cx="9376" cy="7177"/>
              </a:xfrm>
              <a:custGeom>
                <a:rect b="b" l="l" r="r" t="t"/>
                <a:pathLst>
                  <a:path extrusionOk="0" h="284" w="371">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3138235" y="3429872"/>
                <a:ext cx="9528" cy="7076"/>
              </a:xfrm>
              <a:custGeom>
                <a:rect b="b" l="l" r="r" t="t"/>
                <a:pathLst>
                  <a:path extrusionOk="0" h="280" w="377">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3172935" y="3407834"/>
                <a:ext cx="9376" cy="7203"/>
              </a:xfrm>
              <a:custGeom>
                <a:rect b="b" l="l" r="r" t="t"/>
                <a:pathLst>
                  <a:path extrusionOk="0" h="285" w="371">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3"/>
              <p:cNvSpPr/>
              <p:nvPr/>
            </p:nvSpPr>
            <p:spPr>
              <a:xfrm>
                <a:off x="3138084" y="3407834"/>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3"/>
              <p:cNvSpPr/>
              <p:nvPr/>
            </p:nvSpPr>
            <p:spPr>
              <a:xfrm>
                <a:off x="3033380" y="3446173"/>
                <a:ext cx="127626" cy="73518"/>
              </a:xfrm>
              <a:custGeom>
                <a:rect b="b" l="l" r="r" t="t"/>
                <a:pathLst>
                  <a:path extrusionOk="0" h="2909" w="505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3158150" y="3445996"/>
                <a:ext cx="127626" cy="73568"/>
              </a:xfrm>
              <a:custGeom>
                <a:rect b="b" l="l" r="r" t="t"/>
                <a:pathLst>
                  <a:path extrusionOk="0" h="2911" w="505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3084253" y="3751439"/>
                <a:ext cx="30302" cy="54134"/>
              </a:xfrm>
              <a:custGeom>
                <a:rect b="b" l="l" r="r" t="t"/>
                <a:pathLst>
                  <a:path extrusionOk="0" h="2142" w="1199">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3029842" y="3464066"/>
                <a:ext cx="34472" cy="33688"/>
              </a:xfrm>
              <a:custGeom>
                <a:rect b="b" l="l" r="r" t="t"/>
                <a:pathLst>
                  <a:path extrusionOk="0" h="1333" w="1364">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2982228" y="3468969"/>
                <a:ext cx="76955" cy="195407"/>
              </a:xfrm>
              <a:custGeom>
                <a:rect b="b" l="l" r="r" t="t"/>
                <a:pathLst>
                  <a:path extrusionOk="0" h="7732" w="3045">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3205435" y="3751288"/>
                <a:ext cx="30327" cy="54285"/>
              </a:xfrm>
              <a:custGeom>
                <a:rect b="b" l="l" r="r" t="t"/>
                <a:pathLst>
                  <a:path extrusionOk="0" h="2148" w="120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3"/>
              <p:cNvSpPr/>
              <p:nvPr/>
            </p:nvSpPr>
            <p:spPr>
              <a:xfrm>
                <a:off x="3254868" y="3463788"/>
                <a:ext cx="34598" cy="33688"/>
              </a:xfrm>
              <a:custGeom>
                <a:rect b="b" l="l" r="r" t="t"/>
                <a:pathLst>
                  <a:path extrusionOk="0" h="1333" w="1369">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3"/>
              <p:cNvSpPr/>
              <p:nvPr/>
            </p:nvSpPr>
            <p:spPr>
              <a:xfrm>
                <a:off x="3286812" y="3644739"/>
                <a:ext cx="37479" cy="23706"/>
              </a:xfrm>
              <a:custGeom>
                <a:rect b="b" l="l" r="r" t="t"/>
                <a:pathLst>
                  <a:path extrusionOk="0" h="938" w="1483">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3"/>
              <p:cNvSpPr/>
              <p:nvPr/>
            </p:nvSpPr>
            <p:spPr>
              <a:xfrm>
                <a:off x="3218375" y="4036892"/>
                <a:ext cx="40916" cy="40790"/>
              </a:xfrm>
              <a:custGeom>
                <a:rect b="b" l="l" r="r" t="t"/>
                <a:pathLst>
                  <a:path extrusionOk="0" h="1614" w="1619">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3115768" y="3352361"/>
                <a:ext cx="87342" cy="60881"/>
              </a:xfrm>
              <a:custGeom>
                <a:rect b="b" l="l" r="r" t="t"/>
                <a:pathLst>
                  <a:path extrusionOk="0" h="2409" w="3456">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3101312" y="3259611"/>
                <a:ext cx="116253" cy="121535"/>
              </a:xfrm>
              <a:custGeom>
                <a:rect b="b" l="l" r="r" t="t"/>
                <a:pathLst>
                  <a:path extrusionOk="0" h="4809" w="460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3260024" y="3468691"/>
                <a:ext cx="77460" cy="195356"/>
              </a:xfrm>
              <a:custGeom>
                <a:rect b="b" l="l" r="r" t="t"/>
                <a:pathLst>
                  <a:path extrusionOk="0" h="7730" w="3065">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3"/>
              <p:cNvSpPr/>
              <p:nvPr/>
            </p:nvSpPr>
            <p:spPr>
              <a:xfrm>
                <a:off x="3289138" y="3658234"/>
                <a:ext cx="65456" cy="151964"/>
              </a:xfrm>
              <a:custGeom>
                <a:rect b="b" l="l" r="r" t="t"/>
                <a:pathLst>
                  <a:path extrusionOk="0" h="6013" w="259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3"/>
              <p:cNvSpPr/>
              <p:nvPr/>
            </p:nvSpPr>
            <p:spPr>
              <a:xfrm>
                <a:off x="3321537" y="3824401"/>
                <a:ext cx="11853" cy="26890"/>
              </a:xfrm>
              <a:custGeom>
                <a:rect b="b" l="l" r="r" t="t"/>
                <a:pathLst>
                  <a:path extrusionOk="0" h="1064" w="469">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3"/>
              <p:cNvSpPr/>
              <p:nvPr/>
            </p:nvSpPr>
            <p:spPr>
              <a:xfrm>
                <a:off x="3322093" y="3850356"/>
                <a:ext cx="11853" cy="26839"/>
              </a:xfrm>
              <a:custGeom>
                <a:rect b="b" l="l" r="r" t="t"/>
                <a:pathLst>
                  <a:path extrusionOk="0" h="1062" w="469">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3323205" y="3875350"/>
                <a:ext cx="11828" cy="26890"/>
              </a:xfrm>
              <a:custGeom>
                <a:rect b="b" l="l" r="r" t="t"/>
                <a:pathLst>
                  <a:path extrusionOk="0" h="1064" w="468">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3313677" y="3819877"/>
                <a:ext cx="10994" cy="26056"/>
              </a:xfrm>
              <a:custGeom>
                <a:rect b="b" l="l" r="r" t="t"/>
                <a:pathLst>
                  <a:path extrusionOk="0" h="1031" w="435">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3311883" y="3844948"/>
                <a:ext cx="10994" cy="26031"/>
              </a:xfrm>
              <a:custGeom>
                <a:rect b="b" l="l" r="r" t="t"/>
                <a:pathLst>
                  <a:path extrusionOk="0" h="1030" w="435">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3310644" y="3869032"/>
                <a:ext cx="10994" cy="26056"/>
              </a:xfrm>
              <a:custGeom>
                <a:rect b="b" l="l" r="r" t="t"/>
                <a:pathLst>
                  <a:path extrusionOk="0" h="1031" w="435">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3"/>
              <p:cNvSpPr/>
              <p:nvPr/>
            </p:nvSpPr>
            <p:spPr>
              <a:xfrm>
                <a:off x="3111876" y="3715805"/>
                <a:ext cx="96111" cy="59618"/>
              </a:xfrm>
              <a:custGeom>
                <a:rect b="b" l="l" r="r" t="t"/>
                <a:pathLst>
                  <a:path extrusionOk="0" h="2359" w="3803">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3"/>
              <p:cNvSpPr/>
              <p:nvPr/>
            </p:nvSpPr>
            <p:spPr>
              <a:xfrm>
                <a:off x="3209757" y="3762332"/>
                <a:ext cx="63030" cy="294981"/>
              </a:xfrm>
              <a:custGeom>
                <a:rect b="b" l="l" r="r" t="t"/>
                <a:pathLst>
                  <a:path extrusionOk="0" h="11672" w="2494">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3"/>
              <p:cNvSpPr/>
              <p:nvPr/>
            </p:nvSpPr>
            <p:spPr>
              <a:xfrm>
                <a:off x="3205157" y="4056782"/>
                <a:ext cx="85952" cy="265109"/>
              </a:xfrm>
              <a:custGeom>
                <a:rect b="b" l="l" r="r" t="t"/>
                <a:pathLst>
                  <a:path extrusionOk="0" h="10490" w="3401">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2980965" y="4292296"/>
                <a:ext cx="109228" cy="92295"/>
              </a:xfrm>
              <a:custGeom>
                <a:rect b="b" l="l" r="r" t="t"/>
                <a:pathLst>
                  <a:path extrusionOk="0" h="3652" w="4322">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3061938" y="4037044"/>
                <a:ext cx="40916" cy="40916"/>
              </a:xfrm>
              <a:custGeom>
                <a:rect b="b" l="l" r="r" t="t"/>
                <a:pathLst>
                  <a:path extrusionOk="0" h="1619" w="1619">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3048442" y="3763469"/>
                <a:ext cx="63030" cy="293970"/>
              </a:xfrm>
              <a:custGeom>
                <a:rect b="b" l="l" r="r" t="t"/>
                <a:pathLst>
                  <a:path extrusionOk="0" h="11632" w="2494">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3"/>
              <p:cNvSpPr/>
              <p:nvPr/>
            </p:nvSpPr>
            <p:spPr>
              <a:xfrm>
                <a:off x="3030676" y="4057034"/>
                <a:ext cx="85396" cy="265083"/>
              </a:xfrm>
              <a:custGeom>
                <a:rect b="b" l="l" r="r" t="t"/>
                <a:pathLst>
                  <a:path extrusionOk="0" h="10489" w="3379">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3"/>
              <p:cNvSpPr/>
              <p:nvPr/>
            </p:nvSpPr>
            <p:spPr>
              <a:xfrm>
                <a:off x="3063736" y="3445287"/>
                <a:ext cx="192919" cy="183711"/>
              </a:xfrm>
              <a:custGeom>
                <a:rect b="b" l="l" r="r" t="t"/>
                <a:pathLst>
                  <a:path extrusionOk="0" h="8360" w="8779">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3147586" y="3469828"/>
                <a:ext cx="24135" cy="107004"/>
              </a:xfrm>
              <a:custGeom>
                <a:rect b="b" l="l" r="r" t="t"/>
                <a:pathLst>
                  <a:path extrusionOk="0" h="4234" w="955">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3316002" y="3800796"/>
                <a:ext cx="45895" cy="28608"/>
              </a:xfrm>
              <a:custGeom>
                <a:rect b="b" l="l" r="r" t="t"/>
                <a:pathLst>
                  <a:path extrusionOk="0" h="1132" w="1816">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2997897" y="3645093"/>
                <a:ext cx="37479" cy="23706"/>
              </a:xfrm>
              <a:custGeom>
                <a:rect b="b" l="l" r="r" t="t"/>
                <a:pathLst>
                  <a:path extrusionOk="0" h="938" w="1483">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2968025" y="3658714"/>
                <a:ext cx="65153" cy="151913"/>
              </a:xfrm>
              <a:custGeom>
                <a:rect b="b" l="l" r="r" t="t"/>
                <a:pathLst>
                  <a:path extrusionOk="0" h="6011" w="2578">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2997948" y="3820282"/>
                <a:ext cx="10994" cy="25930"/>
              </a:xfrm>
              <a:custGeom>
                <a:rect b="b" l="l" r="r" t="t"/>
                <a:pathLst>
                  <a:path extrusionOk="0" h="1026" w="435">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2999869" y="3845352"/>
                <a:ext cx="10994" cy="25904"/>
              </a:xfrm>
              <a:custGeom>
                <a:rect b="b" l="l" r="r" t="t"/>
                <a:pathLst>
                  <a:path extrusionOk="0" h="1025" w="435">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3001258" y="3869437"/>
                <a:ext cx="10842" cy="25930"/>
              </a:xfrm>
              <a:custGeom>
                <a:rect b="b" l="l" r="r" t="t"/>
                <a:pathLst>
                  <a:path extrusionOk="0" h="1026" w="429">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3124740" y="3316398"/>
                <a:ext cx="31818" cy="31237"/>
              </a:xfrm>
              <a:custGeom>
                <a:rect b="b" l="l" r="r" t="t"/>
                <a:pathLst>
                  <a:path extrusionOk="0" h="1236" w="1259">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3163710" y="3316398"/>
                <a:ext cx="31970" cy="31085"/>
              </a:xfrm>
              <a:custGeom>
                <a:rect b="b" l="l" r="r" t="t"/>
                <a:pathLst>
                  <a:path extrusionOk="0" h="1230" w="1265">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3"/>
              <p:cNvSpPr/>
              <p:nvPr/>
            </p:nvSpPr>
            <p:spPr>
              <a:xfrm>
                <a:off x="3148825" y="3340786"/>
                <a:ext cx="23984" cy="19333"/>
              </a:xfrm>
              <a:custGeom>
                <a:rect b="b" l="l" r="r" t="t"/>
                <a:pathLst>
                  <a:path extrusionOk="0" h="765" w="949">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5" name="Google Shape;7745;p73"/>
          <p:cNvGrpSpPr/>
          <p:nvPr/>
        </p:nvGrpSpPr>
        <p:grpSpPr>
          <a:xfrm>
            <a:off x="4707616" y="3256553"/>
            <a:ext cx="447702" cy="1135923"/>
            <a:chOff x="4707616" y="3256553"/>
            <a:chExt cx="447702" cy="1135923"/>
          </a:xfrm>
        </p:grpSpPr>
        <p:sp>
          <p:nvSpPr>
            <p:cNvPr id="7746" name="Google Shape;7746;p73"/>
            <p:cNvSpPr/>
            <p:nvPr/>
          </p:nvSpPr>
          <p:spPr>
            <a:xfrm>
              <a:off x="4707616"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7" name="Google Shape;7747;p73"/>
            <p:cNvGrpSpPr/>
            <p:nvPr/>
          </p:nvGrpSpPr>
          <p:grpSpPr>
            <a:xfrm>
              <a:off x="4724641" y="3320695"/>
              <a:ext cx="412877" cy="1031270"/>
              <a:chOff x="4724641" y="3320695"/>
              <a:chExt cx="412877" cy="1031270"/>
            </a:xfrm>
          </p:grpSpPr>
          <p:sp>
            <p:nvSpPr>
              <p:cNvPr id="7748" name="Google Shape;7748;p73"/>
              <p:cNvSpPr/>
              <p:nvPr/>
            </p:nvSpPr>
            <p:spPr>
              <a:xfrm>
                <a:off x="4923763" y="3572333"/>
                <a:ext cx="18474" cy="141678"/>
              </a:xfrm>
              <a:custGeom>
                <a:rect b="b" l="l" r="r" t="t"/>
                <a:pathLst>
                  <a:path extrusionOk="0" h="5606" w="731">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4931193" y="3678983"/>
                <a:ext cx="72734" cy="148375"/>
              </a:xfrm>
              <a:custGeom>
                <a:rect b="b" l="l" r="r" t="t"/>
                <a:pathLst>
                  <a:path extrusionOk="0" h="5871" w="2878">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4861946" y="3572333"/>
                <a:ext cx="76449" cy="255075"/>
              </a:xfrm>
              <a:custGeom>
                <a:rect b="b" l="l" r="r" t="t"/>
                <a:pathLst>
                  <a:path extrusionOk="0" h="10093" w="3025">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3"/>
              <p:cNvSpPr/>
              <p:nvPr/>
            </p:nvSpPr>
            <p:spPr>
              <a:xfrm>
                <a:off x="4724641" y="3320695"/>
                <a:ext cx="217697" cy="547933"/>
              </a:xfrm>
              <a:custGeom>
                <a:rect b="b" l="l" r="r" t="t"/>
                <a:pathLst>
                  <a:path extrusionOk="0" h="21681" w="8614">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3"/>
              <p:cNvSpPr/>
              <p:nvPr/>
            </p:nvSpPr>
            <p:spPr>
              <a:xfrm>
                <a:off x="4802227" y="3815202"/>
                <a:ext cx="106498" cy="536763"/>
              </a:xfrm>
              <a:custGeom>
                <a:rect b="b" l="l" r="r" t="t"/>
                <a:pathLst>
                  <a:path extrusionOk="0" h="21239" w="4214">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4927478" y="3678983"/>
                <a:ext cx="72886" cy="148375"/>
              </a:xfrm>
              <a:custGeom>
                <a:rect b="b" l="l" r="r" t="t"/>
                <a:pathLst>
                  <a:path extrusionOk="0" h="5871" w="2884">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4920098" y="3320695"/>
                <a:ext cx="217419" cy="547933"/>
              </a:xfrm>
              <a:custGeom>
                <a:rect b="b" l="l" r="r" t="t"/>
                <a:pathLst>
                  <a:path extrusionOk="0" h="21681" w="8603">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4953610" y="3815202"/>
                <a:ext cx="106625" cy="536712"/>
              </a:xfrm>
              <a:custGeom>
                <a:rect b="b" l="l" r="r" t="t"/>
                <a:pathLst>
                  <a:path extrusionOk="0" h="21237" w="4219">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4906830" y="3546656"/>
                <a:ext cx="45870" cy="41902"/>
              </a:xfrm>
              <a:custGeom>
                <a:rect b="b" l="l" r="r" t="t"/>
                <a:pathLst>
                  <a:path extrusionOk="0" h="1658" w="1815">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4938193" y="3484991"/>
                <a:ext cx="70662" cy="34800"/>
              </a:xfrm>
              <a:custGeom>
                <a:rect b="b" l="l" r="r" t="t"/>
                <a:pathLst>
                  <a:path extrusionOk="0" h="1377" w="2796">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4903671" y="3485219"/>
                <a:ext cx="80164" cy="84739"/>
              </a:xfrm>
              <a:custGeom>
                <a:rect b="b" l="l" r="r" t="t"/>
                <a:pathLst>
                  <a:path extrusionOk="0" h="3353" w="3172">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59" name="Google Shape;7759;p73"/>
          <p:cNvSpPr/>
          <p:nvPr/>
        </p:nvSpPr>
        <p:spPr>
          <a:xfrm>
            <a:off x="5890180" y="1558993"/>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3" name="Shape 7763"/>
        <p:cNvGrpSpPr/>
        <p:nvPr/>
      </p:nvGrpSpPr>
      <p:grpSpPr>
        <a:xfrm>
          <a:off x="0" y="0"/>
          <a:ext cx="0" cy="0"/>
          <a:chOff x="0" y="0"/>
          <a:chExt cx="0" cy="0"/>
        </a:xfrm>
      </p:grpSpPr>
      <p:sp>
        <p:nvSpPr>
          <p:cNvPr id="7764" name="Google Shape;7764;p74"/>
          <p:cNvSpPr/>
          <p:nvPr/>
        </p:nvSpPr>
        <p:spPr>
          <a:xfrm>
            <a:off x="5983275"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5" name="Google Shape;7765;p74"/>
          <p:cNvGrpSpPr/>
          <p:nvPr/>
        </p:nvGrpSpPr>
        <p:grpSpPr>
          <a:xfrm>
            <a:off x="5881075" y="1606500"/>
            <a:ext cx="389275" cy="1299125"/>
            <a:chOff x="5881075" y="1606500"/>
            <a:chExt cx="389275" cy="1299125"/>
          </a:xfrm>
        </p:grpSpPr>
        <p:sp>
          <p:nvSpPr>
            <p:cNvPr id="7766" name="Google Shape;7766;p74"/>
            <p:cNvSpPr/>
            <p:nvPr/>
          </p:nvSpPr>
          <p:spPr>
            <a:xfrm>
              <a:off x="5881075"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7" name="Google Shape;7767;p74"/>
            <p:cNvGrpSpPr/>
            <p:nvPr/>
          </p:nvGrpSpPr>
          <p:grpSpPr>
            <a:xfrm>
              <a:off x="5888300" y="1606500"/>
              <a:ext cx="375575" cy="1290700"/>
              <a:chOff x="5888300" y="1606500"/>
              <a:chExt cx="375575" cy="1290700"/>
            </a:xfrm>
          </p:grpSpPr>
          <p:sp>
            <p:nvSpPr>
              <p:cNvPr id="7768" name="Google Shape;7768;p74"/>
              <p:cNvSpPr/>
              <p:nvPr/>
            </p:nvSpPr>
            <p:spPr>
              <a:xfrm>
                <a:off x="5979725" y="2199875"/>
                <a:ext cx="86950" cy="241525"/>
              </a:xfrm>
              <a:custGeom>
                <a:rect b="b" l="l" r="r" t="t"/>
                <a:pathLst>
                  <a:path extrusionOk="0" h="9661" w="3478">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4"/>
              <p:cNvSpPr/>
              <p:nvPr/>
            </p:nvSpPr>
            <p:spPr>
              <a:xfrm>
                <a:off x="5961200" y="2207325"/>
                <a:ext cx="76950" cy="326275"/>
              </a:xfrm>
              <a:custGeom>
                <a:rect b="b" l="l" r="r" t="t"/>
                <a:pathLst>
                  <a:path extrusionOk="0" h="13051" w="3078">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4"/>
              <p:cNvSpPr/>
              <p:nvPr/>
            </p:nvSpPr>
            <p:spPr>
              <a:xfrm>
                <a:off x="5978500" y="2551650"/>
                <a:ext cx="47050" cy="246275"/>
              </a:xfrm>
              <a:custGeom>
                <a:rect b="b" l="l" r="r" t="t"/>
                <a:pathLst>
                  <a:path extrusionOk="0" h="9851" w="1882">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6000925" y="2557375"/>
                <a:ext cx="28425" cy="133200"/>
              </a:xfrm>
              <a:custGeom>
                <a:rect b="b" l="l" r="r" t="t"/>
                <a:pathLst>
                  <a:path extrusionOk="0" h="5328" w="1137">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5963800" y="1958025"/>
                <a:ext cx="108925" cy="269175"/>
              </a:xfrm>
              <a:custGeom>
                <a:rect b="b" l="l" r="r" t="t"/>
                <a:pathLst>
                  <a:path extrusionOk="0" h="10767" w="4357">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6018925" y="2116700"/>
                <a:ext cx="55950" cy="86200"/>
              </a:xfrm>
              <a:custGeom>
                <a:rect b="b" l="l" r="r" t="t"/>
                <a:pathLst>
                  <a:path extrusionOk="0" h="3448" w="2238">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6022450" y="2062450"/>
                <a:ext cx="49800" cy="65975"/>
              </a:xfrm>
              <a:custGeom>
                <a:rect b="b" l="l" r="r" t="t"/>
                <a:pathLst>
                  <a:path extrusionOk="0" h="2639" w="1992">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5979275" y="1827925"/>
                <a:ext cx="93900" cy="138525"/>
              </a:xfrm>
              <a:custGeom>
                <a:rect b="b" l="l" r="r" t="t"/>
                <a:pathLst>
                  <a:path extrusionOk="0" h="5541" w="3756">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6026750" y="2017050"/>
                <a:ext cx="43825" cy="44200"/>
              </a:xfrm>
              <a:custGeom>
                <a:rect b="b" l="l" r="r" t="t"/>
                <a:pathLst>
                  <a:path extrusionOk="0" h="1768" w="1753">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6030275" y="1978675"/>
                <a:ext cx="37050" cy="33225"/>
              </a:xfrm>
              <a:custGeom>
                <a:rect b="b" l="l" r="r" t="t"/>
                <a:pathLst>
                  <a:path extrusionOk="0" h="1329" w="1482">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5958675" y="1795100"/>
                <a:ext cx="102375" cy="25225"/>
              </a:xfrm>
              <a:custGeom>
                <a:rect b="b" l="l" r="r" t="t"/>
                <a:pathLst>
                  <a:path extrusionOk="0" h="1009" w="4095">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5943475" y="1817525"/>
                <a:ext cx="78075" cy="87500"/>
              </a:xfrm>
              <a:custGeom>
                <a:rect b="b" l="l" r="r" t="t"/>
                <a:pathLst>
                  <a:path extrusionOk="0" h="3500" w="3123">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5934700" y="1873700"/>
                <a:ext cx="50775" cy="163500"/>
              </a:xfrm>
              <a:custGeom>
                <a:rect b="b" l="l" r="r" t="t"/>
                <a:pathLst>
                  <a:path extrusionOk="0" h="6540" w="2031">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4"/>
              <p:cNvSpPr/>
              <p:nvPr/>
            </p:nvSpPr>
            <p:spPr>
              <a:xfrm>
                <a:off x="5915500" y="2038075"/>
                <a:ext cx="42750" cy="146800"/>
              </a:xfrm>
              <a:custGeom>
                <a:rect b="b" l="l" r="r" t="t"/>
                <a:pathLst>
                  <a:path extrusionOk="0" h="5872" w="171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4"/>
              <p:cNvSpPr/>
              <p:nvPr/>
            </p:nvSpPr>
            <p:spPr>
              <a:xfrm>
                <a:off x="5904425" y="2034950"/>
                <a:ext cx="31075" cy="149500"/>
              </a:xfrm>
              <a:custGeom>
                <a:rect b="b" l="l" r="r" t="t"/>
                <a:pathLst>
                  <a:path extrusionOk="0" h="5980" w="1243">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5889625" y="2199400"/>
                <a:ext cx="30975" cy="54575"/>
              </a:xfrm>
              <a:custGeom>
                <a:rect b="b" l="l" r="r" t="t"/>
                <a:pathLst>
                  <a:path extrusionOk="0" h="2183" w="1239">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5888300" y="2260125"/>
                <a:ext cx="23150" cy="47750"/>
              </a:xfrm>
              <a:custGeom>
                <a:rect b="b" l="l" r="r" t="t"/>
                <a:pathLst>
                  <a:path extrusionOk="0" h="1910" w="926">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5913425" y="2247575"/>
                <a:ext cx="9375" cy="26700"/>
              </a:xfrm>
              <a:custGeom>
                <a:rect b="b" l="l" r="r" t="t"/>
                <a:pathLst>
                  <a:path extrusionOk="0" h="1068" w="375">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6045250" y="1772400"/>
                <a:ext cx="30850" cy="22675"/>
              </a:xfrm>
              <a:custGeom>
                <a:rect b="b" l="l" r="r" t="t"/>
                <a:pathLst>
                  <a:path extrusionOk="0" h="907" w="1234">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4"/>
              <p:cNvSpPr/>
              <p:nvPr/>
            </p:nvSpPr>
            <p:spPr>
              <a:xfrm>
                <a:off x="6030950" y="1782325"/>
                <a:ext cx="47600" cy="38100"/>
              </a:xfrm>
              <a:custGeom>
                <a:rect b="b" l="l" r="r" t="t"/>
                <a:pathLst>
                  <a:path extrusionOk="0" h="1524" w="1904">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4"/>
              <p:cNvSpPr/>
              <p:nvPr/>
            </p:nvSpPr>
            <p:spPr>
              <a:xfrm>
                <a:off x="5984025" y="1878975"/>
                <a:ext cx="83350" cy="75625"/>
              </a:xfrm>
              <a:custGeom>
                <a:rect b="b" l="l" r="r" t="t"/>
                <a:pathLst>
                  <a:path extrusionOk="0" h="3025" w="3334">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6002000" y="2800350"/>
                <a:ext cx="24325" cy="31775"/>
              </a:xfrm>
              <a:custGeom>
                <a:rect b="b" l="l" r="r" t="t"/>
                <a:pathLst>
                  <a:path extrusionOk="0" h="1271" w="973">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6021550" y="2827575"/>
                <a:ext cx="11975" cy="54225"/>
              </a:xfrm>
              <a:custGeom>
                <a:rect b="b" l="l" r="r" t="t"/>
                <a:pathLst>
                  <a:path extrusionOk="0" h="2169" w="479">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6013675" y="2835800"/>
                <a:ext cx="10650" cy="54575"/>
              </a:xfrm>
              <a:custGeom>
                <a:rect b="b" l="l" r="r" t="t"/>
                <a:pathLst>
                  <a:path extrusionOk="0" h="2183" w="426">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6006475" y="2839675"/>
                <a:ext cx="11075" cy="56625"/>
              </a:xfrm>
              <a:custGeom>
                <a:rect b="b" l="l" r="r" t="t"/>
                <a:pathLst>
                  <a:path extrusionOk="0" h="2265" w="443">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5996425" y="2846600"/>
                <a:ext cx="9950" cy="50600"/>
              </a:xfrm>
              <a:custGeom>
                <a:rect b="b" l="l" r="r" t="t"/>
                <a:pathLst>
                  <a:path extrusionOk="0" h="2024" w="398">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5991150" y="2857400"/>
                <a:ext cx="6425" cy="29150"/>
              </a:xfrm>
              <a:custGeom>
                <a:rect b="b" l="l" r="r" t="t"/>
                <a:pathLst>
                  <a:path extrusionOk="0" h="1166" w="257">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6085650" y="2199875"/>
                <a:ext cx="86950" cy="241525"/>
              </a:xfrm>
              <a:custGeom>
                <a:rect b="b" l="l" r="r" t="t"/>
                <a:pathLst>
                  <a:path extrusionOk="0" h="9661" w="3478">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4"/>
              <p:cNvSpPr/>
              <p:nvPr/>
            </p:nvSpPr>
            <p:spPr>
              <a:xfrm>
                <a:off x="6114025" y="2207325"/>
                <a:ext cx="77075" cy="326275"/>
              </a:xfrm>
              <a:custGeom>
                <a:rect b="b" l="l" r="r" t="t"/>
                <a:pathLst>
                  <a:path extrusionOk="0" h="13051" w="3083">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4"/>
              <p:cNvSpPr/>
              <p:nvPr/>
            </p:nvSpPr>
            <p:spPr>
              <a:xfrm>
                <a:off x="6126800" y="2551650"/>
                <a:ext cx="47025" cy="246275"/>
              </a:xfrm>
              <a:custGeom>
                <a:rect b="b" l="l" r="r" t="t"/>
                <a:pathLst>
                  <a:path extrusionOk="0" h="9851" w="1881">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6122850" y="2557375"/>
                <a:ext cx="28550" cy="133200"/>
              </a:xfrm>
              <a:custGeom>
                <a:rect b="b" l="l" r="r" t="t"/>
                <a:pathLst>
                  <a:path extrusionOk="0" h="5328" w="1142">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6079450" y="1958025"/>
                <a:ext cx="109075" cy="269175"/>
              </a:xfrm>
              <a:custGeom>
                <a:rect b="b" l="l" r="r" t="t"/>
                <a:pathLst>
                  <a:path extrusionOk="0" h="10767" w="4363">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4"/>
              <p:cNvSpPr/>
              <p:nvPr/>
            </p:nvSpPr>
            <p:spPr>
              <a:xfrm>
                <a:off x="6076700" y="2116700"/>
                <a:ext cx="56725" cy="86200"/>
              </a:xfrm>
              <a:custGeom>
                <a:rect b="b" l="l" r="r" t="t"/>
                <a:pathLst>
                  <a:path extrusionOk="0" h="3448" w="2269">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4"/>
              <p:cNvSpPr/>
              <p:nvPr/>
            </p:nvSpPr>
            <p:spPr>
              <a:xfrm>
                <a:off x="6079300" y="2062450"/>
                <a:ext cx="50425" cy="65975"/>
              </a:xfrm>
              <a:custGeom>
                <a:rect b="b" l="l" r="r" t="t"/>
                <a:pathLst>
                  <a:path extrusionOk="0" h="2639" w="2017">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6079000" y="1827925"/>
                <a:ext cx="93925" cy="138525"/>
              </a:xfrm>
              <a:custGeom>
                <a:rect b="b" l="l" r="r" t="t"/>
                <a:pathLst>
                  <a:path extrusionOk="0" h="5541" w="3757">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6081000" y="2017050"/>
                <a:ext cx="44425" cy="44200"/>
              </a:xfrm>
              <a:custGeom>
                <a:rect b="b" l="l" r="r" t="t"/>
                <a:pathLst>
                  <a:path extrusionOk="0" h="1768" w="1777">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4"/>
              <p:cNvSpPr/>
              <p:nvPr/>
            </p:nvSpPr>
            <p:spPr>
              <a:xfrm>
                <a:off x="6084275" y="1978675"/>
                <a:ext cx="37625" cy="33225"/>
              </a:xfrm>
              <a:custGeom>
                <a:rect b="b" l="l" r="r" t="t"/>
                <a:pathLst>
                  <a:path extrusionOk="0" h="1329" w="1505">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4"/>
              <p:cNvSpPr/>
              <p:nvPr/>
            </p:nvSpPr>
            <p:spPr>
              <a:xfrm>
                <a:off x="6091150" y="1795100"/>
                <a:ext cx="102500" cy="25225"/>
              </a:xfrm>
              <a:custGeom>
                <a:rect b="b" l="l" r="r" t="t"/>
                <a:pathLst>
                  <a:path extrusionOk="0" h="1009" w="410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6130775" y="1817525"/>
                <a:ext cx="78100" cy="87500"/>
              </a:xfrm>
              <a:custGeom>
                <a:rect b="b" l="l" r="r" t="t"/>
                <a:pathLst>
                  <a:path extrusionOk="0" h="3500" w="3124">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6166800" y="1873700"/>
                <a:ext cx="50825" cy="163500"/>
              </a:xfrm>
              <a:custGeom>
                <a:rect b="b" l="l" r="r" t="t"/>
                <a:pathLst>
                  <a:path extrusionOk="0" h="6540" w="2033">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6194100" y="2038075"/>
                <a:ext cx="42575" cy="146800"/>
              </a:xfrm>
              <a:custGeom>
                <a:rect b="b" l="l" r="r" t="t"/>
                <a:pathLst>
                  <a:path extrusionOk="0" h="5872" w="1703">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6216675" y="2034950"/>
                <a:ext cx="31225" cy="149500"/>
              </a:xfrm>
              <a:custGeom>
                <a:rect b="b" l="l" r="r" t="t"/>
                <a:pathLst>
                  <a:path extrusionOk="0" h="5980" w="1249">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6231750" y="2199400"/>
                <a:ext cx="30825" cy="54575"/>
              </a:xfrm>
              <a:custGeom>
                <a:rect b="b" l="l" r="r" t="t"/>
                <a:pathLst>
                  <a:path extrusionOk="0" h="2183" w="1233">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4"/>
              <p:cNvSpPr/>
              <p:nvPr/>
            </p:nvSpPr>
            <p:spPr>
              <a:xfrm>
                <a:off x="6240875" y="2260125"/>
                <a:ext cx="23000" cy="47750"/>
              </a:xfrm>
              <a:custGeom>
                <a:rect b="b" l="l" r="r" t="t"/>
                <a:pathLst>
                  <a:path extrusionOk="0" h="1910" w="92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4"/>
              <p:cNvSpPr/>
              <p:nvPr/>
            </p:nvSpPr>
            <p:spPr>
              <a:xfrm>
                <a:off x="6229525" y="2247575"/>
                <a:ext cx="9375" cy="26700"/>
              </a:xfrm>
              <a:custGeom>
                <a:rect b="b" l="l" r="r" t="t"/>
                <a:pathLst>
                  <a:path extrusionOk="0" h="1068" w="375">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6076225" y="1772400"/>
                <a:ext cx="30875" cy="22675"/>
              </a:xfrm>
              <a:custGeom>
                <a:rect b="b" l="l" r="r" t="t"/>
                <a:pathLst>
                  <a:path extrusionOk="0" h="907" w="1235">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6073775" y="1782325"/>
                <a:ext cx="47600" cy="38100"/>
              </a:xfrm>
              <a:custGeom>
                <a:rect b="b" l="l" r="r" t="t"/>
                <a:pathLst>
                  <a:path extrusionOk="0" h="1524" w="1904">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6084825" y="1878975"/>
                <a:ext cx="83325" cy="75625"/>
              </a:xfrm>
              <a:custGeom>
                <a:rect b="b" l="l" r="r" t="t"/>
                <a:pathLst>
                  <a:path extrusionOk="0" h="3025" w="3333">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6126025" y="2800350"/>
                <a:ext cx="24300" cy="31775"/>
              </a:xfrm>
              <a:custGeom>
                <a:rect b="b" l="l" r="r" t="t"/>
                <a:pathLst>
                  <a:path extrusionOk="0" h="1271" w="972">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6118800" y="2827575"/>
                <a:ext cx="11825" cy="54225"/>
              </a:xfrm>
              <a:custGeom>
                <a:rect b="b" l="l" r="r" t="t"/>
                <a:pathLst>
                  <a:path extrusionOk="0" h="2169" w="473">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4"/>
              <p:cNvSpPr/>
              <p:nvPr/>
            </p:nvSpPr>
            <p:spPr>
              <a:xfrm>
                <a:off x="6128025" y="2835800"/>
                <a:ext cx="10475" cy="54575"/>
              </a:xfrm>
              <a:custGeom>
                <a:rect b="b" l="l" r="r" t="t"/>
                <a:pathLst>
                  <a:path extrusionOk="0" h="2183" w="419">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4"/>
              <p:cNvSpPr/>
              <p:nvPr/>
            </p:nvSpPr>
            <p:spPr>
              <a:xfrm>
                <a:off x="6134625" y="2839675"/>
                <a:ext cx="11100" cy="56625"/>
              </a:xfrm>
              <a:custGeom>
                <a:rect b="b" l="l" r="r" t="t"/>
                <a:pathLst>
                  <a:path extrusionOk="0" h="2265" w="444">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6145800" y="2846600"/>
                <a:ext cx="10125" cy="50600"/>
              </a:xfrm>
              <a:custGeom>
                <a:rect b="b" l="l" r="r" t="t"/>
                <a:pathLst>
                  <a:path extrusionOk="0" h="2024" w="405">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6154600" y="2857400"/>
                <a:ext cx="6550" cy="29150"/>
              </a:xfrm>
              <a:custGeom>
                <a:rect b="b" l="l" r="r" t="t"/>
                <a:pathLst>
                  <a:path extrusionOk="0" h="1166" w="262">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6011075" y="1606500"/>
                <a:ext cx="129250" cy="165675"/>
              </a:xfrm>
              <a:custGeom>
                <a:rect b="b" l="l" r="r" t="t"/>
                <a:pathLst>
                  <a:path extrusionOk="0" h="6627" w="517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4"/>
              <p:cNvSpPr/>
              <p:nvPr/>
            </p:nvSpPr>
            <p:spPr>
              <a:xfrm>
                <a:off x="6015808" y="1651250"/>
                <a:ext cx="62900" cy="64500"/>
              </a:xfrm>
              <a:custGeom>
                <a:rect b="b" l="l" r="r" t="t"/>
                <a:pathLst>
                  <a:path extrusionOk="0" h="2580" w="2516">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6023758" y="1678175"/>
                <a:ext cx="47875" cy="33150"/>
              </a:xfrm>
              <a:custGeom>
                <a:rect b="b" l="l" r="r" t="t"/>
                <a:pathLst>
                  <a:path extrusionOk="0" h="1326" w="1915">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6027375" y="1711375"/>
                <a:ext cx="33525" cy="26800"/>
              </a:xfrm>
              <a:custGeom>
                <a:rect b="b" l="l" r="r" t="t"/>
                <a:pathLst>
                  <a:path extrusionOk="0" h="1072" w="1341">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6074233" y="1651250"/>
                <a:ext cx="62875" cy="64500"/>
              </a:xfrm>
              <a:custGeom>
                <a:rect b="b" l="l" r="r" t="t"/>
                <a:pathLst>
                  <a:path extrusionOk="0" h="2580" w="2515">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6081283" y="1678175"/>
                <a:ext cx="47875" cy="33150"/>
              </a:xfrm>
              <a:custGeom>
                <a:rect b="b" l="l" r="r" t="t"/>
                <a:pathLst>
                  <a:path extrusionOk="0" h="1326" w="1915">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6092650" y="1711375"/>
                <a:ext cx="33400" cy="26800"/>
              </a:xfrm>
              <a:custGeom>
                <a:rect b="b" l="l" r="r" t="t"/>
                <a:pathLst>
                  <a:path extrusionOk="0" h="1072" w="1336">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4"/>
              <p:cNvSpPr/>
              <p:nvPr/>
            </p:nvSpPr>
            <p:spPr>
              <a:xfrm>
                <a:off x="6048100" y="1722500"/>
                <a:ext cx="55825" cy="37375"/>
              </a:xfrm>
              <a:custGeom>
                <a:rect b="b" l="l" r="r" t="t"/>
                <a:pathLst>
                  <a:path extrusionOk="0" h="1495" w="2233">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30" name="Google Shape;7830;p74"/>
          <p:cNvSpPr/>
          <p:nvPr/>
        </p:nvSpPr>
        <p:spPr>
          <a:xfrm>
            <a:off x="5970050"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6763600" y="2567675"/>
            <a:ext cx="30300" cy="306750"/>
          </a:xfrm>
          <a:custGeom>
            <a:rect b="b" l="l" r="r" t="t"/>
            <a:pathLst>
              <a:path extrusionOk="0" h="12270" w="1212">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4"/>
          <p:cNvSpPr/>
          <p:nvPr/>
        </p:nvSpPr>
        <p:spPr>
          <a:xfrm>
            <a:off x="6763450" y="2788650"/>
            <a:ext cx="24700" cy="100375"/>
          </a:xfrm>
          <a:custGeom>
            <a:rect b="b" l="l" r="r" t="t"/>
            <a:pathLst>
              <a:path extrusionOk="0" h="4015" w="988">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4"/>
          <p:cNvSpPr/>
          <p:nvPr/>
        </p:nvSpPr>
        <p:spPr>
          <a:xfrm>
            <a:off x="6887450" y="2573550"/>
            <a:ext cx="22075" cy="300725"/>
          </a:xfrm>
          <a:custGeom>
            <a:rect b="b" l="l" r="r" t="t"/>
            <a:pathLst>
              <a:path extrusionOk="0" h="12029" w="883">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6892675" y="2795550"/>
            <a:ext cx="23075" cy="88700"/>
          </a:xfrm>
          <a:custGeom>
            <a:rect b="b" l="l" r="r" t="t"/>
            <a:pathLst>
              <a:path extrusionOk="0" h="3548" w="923">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5" name="Google Shape;7835;p74"/>
          <p:cNvGrpSpPr/>
          <p:nvPr/>
        </p:nvGrpSpPr>
        <p:grpSpPr>
          <a:xfrm>
            <a:off x="5099200" y="3022588"/>
            <a:ext cx="435225" cy="1370250"/>
            <a:chOff x="5099200" y="2992450"/>
            <a:chExt cx="435225" cy="1370250"/>
          </a:xfrm>
        </p:grpSpPr>
        <p:grpSp>
          <p:nvGrpSpPr>
            <p:cNvPr id="7836" name="Google Shape;7836;p74"/>
            <p:cNvGrpSpPr/>
            <p:nvPr/>
          </p:nvGrpSpPr>
          <p:grpSpPr>
            <a:xfrm>
              <a:off x="5099200" y="3018075"/>
              <a:ext cx="435225" cy="1344625"/>
              <a:chOff x="5099200" y="3018075"/>
              <a:chExt cx="435225" cy="1344625"/>
            </a:xfrm>
          </p:grpSpPr>
          <p:sp>
            <p:nvSpPr>
              <p:cNvPr id="7837" name="Google Shape;7837;p74"/>
              <p:cNvSpPr/>
              <p:nvPr/>
            </p:nvSpPr>
            <p:spPr>
              <a:xfrm>
                <a:off x="5099200" y="3172825"/>
                <a:ext cx="435225" cy="1189875"/>
              </a:xfrm>
              <a:custGeom>
                <a:rect b="b" l="l" r="r" t="t"/>
                <a:pathLst>
                  <a:path extrusionOk="0" h="47595" w="17409">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5241650" y="3018075"/>
                <a:ext cx="150475" cy="201175"/>
              </a:xfrm>
              <a:custGeom>
                <a:rect b="b" l="l" r="r" t="t"/>
                <a:pathLst>
                  <a:path extrusionOk="0" h="8047" w="6019">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4"/>
            <p:cNvGrpSpPr/>
            <p:nvPr/>
          </p:nvGrpSpPr>
          <p:grpSpPr>
            <a:xfrm>
              <a:off x="5110575" y="3060800"/>
              <a:ext cx="411850" cy="1291550"/>
              <a:chOff x="5110575" y="3060800"/>
              <a:chExt cx="411850" cy="1291550"/>
            </a:xfrm>
          </p:grpSpPr>
          <p:sp>
            <p:nvSpPr>
              <p:cNvPr id="7840" name="Google Shape;7840;p74"/>
              <p:cNvSpPr/>
              <p:nvPr/>
            </p:nvSpPr>
            <p:spPr>
              <a:xfrm>
                <a:off x="5216600" y="3670775"/>
                <a:ext cx="62725" cy="343700"/>
              </a:xfrm>
              <a:custGeom>
                <a:rect b="b" l="l" r="r" t="t"/>
                <a:pathLst>
                  <a:path extrusionOk="0" h="13748" w="2509">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4"/>
              <p:cNvSpPr/>
              <p:nvPr/>
            </p:nvSpPr>
            <p:spPr>
              <a:xfrm>
                <a:off x="5217525" y="4046725"/>
                <a:ext cx="53050" cy="217175"/>
              </a:xfrm>
              <a:custGeom>
                <a:rect b="b" l="l" r="r" t="t"/>
                <a:pathLst>
                  <a:path extrusionOk="0" h="8687" w="2122">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5242000" y="4261550"/>
                <a:ext cx="31650" cy="24500"/>
              </a:xfrm>
              <a:custGeom>
                <a:rect b="b" l="l" r="r" t="t"/>
                <a:pathLst>
                  <a:path extrusionOk="0" h="980" w="1266">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5263775" y="4283850"/>
                <a:ext cx="11400" cy="28100"/>
              </a:xfrm>
              <a:custGeom>
                <a:rect b="b" l="l" r="r" t="t"/>
                <a:pathLst>
                  <a:path extrusionOk="0" h="1124" w="456">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a:off x="5257325" y="4284950"/>
                <a:ext cx="8800" cy="28100"/>
              </a:xfrm>
              <a:custGeom>
                <a:rect b="b" l="l" r="r" t="t"/>
                <a:pathLst>
                  <a:path extrusionOk="0" h="1124" w="352">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4"/>
              <p:cNvSpPr/>
              <p:nvPr/>
            </p:nvSpPr>
            <p:spPr>
              <a:xfrm>
                <a:off x="5249500" y="4286900"/>
                <a:ext cx="7400" cy="26500"/>
              </a:xfrm>
              <a:custGeom>
                <a:rect b="b" l="l" r="r" t="t"/>
                <a:pathLst>
                  <a:path extrusionOk="0" h="1060" w="296">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5268560" y="4334400"/>
                <a:ext cx="8025" cy="10275"/>
              </a:xfrm>
              <a:custGeom>
                <a:rect b="b" l="l" r="r" t="t"/>
                <a:pathLst>
                  <a:path extrusionOk="0" h="411" w="321">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4"/>
              <p:cNvSpPr/>
              <p:nvPr/>
            </p:nvSpPr>
            <p:spPr>
              <a:xfrm>
                <a:off x="5257960" y="4337525"/>
                <a:ext cx="8475" cy="12675"/>
              </a:xfrm>
              <a:custGeom>
                <a:rect b="b" l="l" r="r" t="t"/>
                <a:pathLst>
                  <a:path extrusionOk="0" h="507" w="339">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4"/>
              <p:cNvSpPr/>
              <p:nvPr/>
            </p:nvSpPr>
            <p:spPr>
              <a:xfrm>
                <a:off x="5248435" y="4338725"/>
                <a:ext cx="7400" cy="13625"/>
              </a:xfrm>
              <a:custGeom>
                <a:rect b="b" l="l" r="r" t="t"/>
                <a:pathLst>
                  <a:path extrusionOk="0" h="545" w="296">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4"/>
              <p:cNvSpPr/>
              <p:nvPr/>
            </p:nvSpPr>
            <p:spPr>
              <a:xfrm>
                <a:off x="5239060" y="4337425"/>
                <a:ext cx="7250" cy="12650"/>
              </a:xfrm>
              <a:custGeom>
                <a:rect b="b" l="l" r="r" t="t"/>
                <a:pathLst>
                  <a:path extrusionOk="0" h="506" w="29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5232935" y="4334100"/>
                <a:ext cx="6250" cy="9100"/>
              </a:xfrm>
              <a:custGeom>
                <a:rect b="b" l="l" r="r" t="t"/>
                <a:pathLst>
                  <a:path extrusionOk="0" h="364" w="25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5243500" y="4289900"/>
                <a:ext cx="8325" cy="22800"/>
              </a:xfrm>
              <a:custGeom>
                <a:rect b="b" l="l" r="r" t="t"/>
                <a:pathLst>
                  <a:path extrusionOk="0" h="912" w="333">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a:off x="5262900" y="4293900"/>
                <a:ext cx="9600" cy="17075"/>
              </a:xfrm>
              <a:custGeom>
                <a:rect b="b" l="l" r="r" t="t"/>
                <a:pathLst>
                  <a:path extrusionOk="0" h="683" w="384">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4"/>
              <p:cNvSpPr/>
              <p:nvPr/>
            </p:nvSpPr>
            <p:spPr>
              <a:xfrm>
                <a:off x="5268110" y="4313150"/>
                <a:ext cx="9250" cy="20275"/>
              </a:xfrm>
              <a:custGeom>
                <a:rect b="b" l="l" r="r" t="t"/>
                <a:pathLst>
                  <a:path extrusionOk="0" h="811" w="37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4"/>
              <p:cNvSpPr/>
              <p:nvPr/>
            </p:nvSpPr>
            <p:spPr>
              <a:xfrm>
                <a:off x="5258285" y="4314775"/>
                <a:ext cx="7400" cy="20900"/>
              </a:xfrm>
              <a:custGeom>
                <a:rect b="b" l="l" r="r" t="t"/>
                <a:pathLst>
                  <a:path extrusionOk="0" h="836" w="296">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a:off x="5249985" y="4316575"/>
                <a:ext cx="6150" cy="19075"/>
              </a:xfrm>
              <a:custGeom>
                <a:rect b="b" l="l" r="r" t="t"/>
                <a:pathLst>
                  <a:path extrusionOk="0" h="763" w="246">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4"/>
              <p:cNvSpPr/>
              <p:nvPr/>
            </p:nvSpPr>
            <p:spPr>
              <a:xfrm>
                <a:off x="5241360" y="4316300"/>
                <a:ext cx="5875" cy="18300"/>
              </a:xfrm>
              <a:custGeom>
                <a:rect b="b" l="l" r="r" t="t"/>
                <a:pathLst>
                  <a:path extrusionOk="0" h="732" w="235">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5233685" y="4315500"/>
                <a:ext cx="6625" cy="16125"/>
              </a:xfrm>
              <a:custGeom>
                <a:rect b="b" l="l" r="r" t="t"/>
                <a:pathLst>
                  <a:path extrusionOk="0" h="645" w="265">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5218150" y="4017250"/>
                <a:ext cx="47200" cy="32750"/>
              </a:xfrm>
              <a:custGeom>
                <a:rect b="b" l="l" r="r" t="t"/>
                <a:pathLst>
                  <a:path extrusionOk="0" h="1310" w="1888">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5214600" y="3595400"/>
                <a:ext cx="203950" cy="107425"/>
              </a:xfrm>
              <a:custGeom>
                <a:rect b="b" l="l" r="r" t="t"/>
                <a:pathLst>
                  <a:path extrusionOk="0" h="4297" w="8158">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5147300" y="3277175"/>
                <a:ext cx="57200" cy="177000"/>
              </a:xfrm>
              <a:custGeom>
                <a:rect b="b" l="l" r="r" t="t"/>
                <a:pathLst>
                  <a:path extrusionOk="0" h="7080" w="2288">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5122100" y="3459325"/>
                <a:ext cx="59350" cy="189300"/>
              </a:xfrm>
              <a:custGeom>
                <a:rect b="b" l="l" r="r" t="t"/>
                <a:pathLst>
                  <a:path extrusionOk="0" h="7572" w="2374">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4"/>
              <p:cNvSpPr/>
              <p:nvPr/>
            </p:nvSpPr>
            <p:spPr>
              <a:xfrm>
                <a:off x="5133025" y="3652625"/>
                <a:ext cx="16450" cy="38000"/>
              </a:xfrm>
              <a:custGeom>
                <a:rect b="b" l="l" r="r" t="t"/>
                <a:pathLst>
                  <a:path extrusionOk="0" h="1520" w="658">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4"/>
              <p:cNvSpPr/>
              <p:nvPr/>
            </p:nvSpPr>
            <p:spPr>
              <a:xfrm>
                <a:off x="5138400" y="3692475"/>
                <a:ext cx="9850" cy="15900"/>
              </a:xfrm>
              <a:custGeom>
                <a:rect b="b" l="l" r="r" t="t"/>
                <a:pathLst>
                  <a:path extrusionOk="0" h="636" w="394">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4"/>
              <p:cNvSpPr/>
              <p:nvPr/>
            </p:nvSpPr>
            <p:spPr>
              <a:xfrm>
                <a:off x="5142075" y="3714950"/>
                <a:ext cx="5875" cy="10650"/>
              </a:xfrm>
              <a:custGeom>
                <a:rect b="b" l="l" r="r" t="t"/>
                <a:pathLst>
                  <a:path extrusionOk="0" h="426" w="235">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5114425" y="3654700"/>
                <a:ext cx="14475" cy="37975"/>
              </a:xfrm>
              <a:custGeom>
                <a:rect b="b" l="l" r="r" t="t"/>
                <a:pathLst>
                  <a:path extrusionOk="0" h="1519" w="579">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5110575" y="3696375"/>
                <a:ext cx="12025" cy="27425"/>
              </a:xfrm>
              <a:custGeom>
                <a:rect b="b" l="l" r="r" t="t"/>
                <a:pathLst>
                  <a:path extrusionOk="0" h="1097" w="481">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5116275" y="3726575"/>
                <a:ext cx="12150" cy="19075"/>
              </a:xfrm>
              <a:custGeom>
                <a:rect b="b" l="l" r="r" t="t"/>
                <a:pathLst>
                  <a:path extrusionOk="0" h="763" w="486">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5128550" y="3745675"/>
                <a:ext cx="7550" cy="13725"/>
              </a:xfrm>
              <a:custGeom>
                <a:rect b="b" l="l" r="r" t="t"/>
                <a:pathLst>
                  <a:path extrusionOk="0" h="549" w="302">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5222800" y="3273175"/>
                <a:ext cx="93725" cy="201525"/>
              </a:xfrm>
              <a:custGeom>
                <a:rect b="b" l="l" r="r" t="t"/>
                <a:pathLst>
                  <a:path extrusionOk="0" h="8061" w="3749">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4"/>
              <p:cNvSpPr/>
              <p:nvPr/>
            </p:nvSpPr>
            <p:spPr>
              <a:xfrm>
                <a:off x="5228100" y="3274500"/>
                <a:ext cx="76125" cy="17600"/>
              </a:xfrm>
              <a:custGeom>
                <a:rect b="b" l="l" r="r" t="t"/>
                <a:pathLst>
                  <a:path extrusionOk="0" h="704" w="3045">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4"/>
              <p:cNvSpPr/>
              <p:nvPr/>
            </p:nvSpPr>
            <p:spPr>
              <a:xfrm>
                <a:off x="5277625" y="3243725"/>
                <a:ext cx="34750" cy="10350"/>
              </a:xfrm>
              <a:custGeom>
                <a:rect b="b" l="l" r="r" t="t"/>
                <a:pathLst>
                  <a:path extrusionOk="0" h="414" w="139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5289300" y="3228050"/>
                <a:ext cx="27075" cy="9525"/>
              </a:xfrm>
              <a:custGeom>
                <a:rect b="b" l="l" r="r" t="t"/>
                <a:pathLst>
                  <a:path extrusionOk="0" h="381" w="1083">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4"/>
              <p:cNvSpPr/>
              <p:nvPr/>
            </p:nvSpPr>
            <p:spPr>
              <a:xfrm>
                <a:off x="5289400" y="3427625"/>
                <a:ext cx="24975" cy="8775"/>
              </a:xfrm>
              <a:custGeom>
                <a:rect b="b" l="l" r="r" t="t"/>
                <a:pathLst>
                  <a:path extrusionOk="0" h="351" w="999">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4"/>
              <p:cNvSpPr/>
              <p:nvPr/>
            </p:nvSpPr>
            <p:spPr>
              <a:xfrm>
                <a:off x="5289250" y="3446250"/>
                <a:ext cx="25125" cy="8800"/>
              </a:xfrm>
              <a:custGeom>
                <a:rect b="b" l="l" r="r" t="t"/>
                <a:pathLst>
                  <a:path extrusionOk="0" h="352" w="1005">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5289275" y="3464950"/>
                <a:ext cx="25100" cy="8775"/>
              </a:xfrm>
              <a:custGeom>
                <a:rect b="b" l="l" r="r" t="t"/>
                <a:pathLst>
                  <a:path extrusionOk="0" h="351" w="1004">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5289275" y="3483550"/>
                <a:ext cx="25100" cy="8750"/>
              </a:xfrm>
              <a:custGeom>
                <a:rect b="b" l="l" r="r" t="t"/>
                <a:pathLst>
                  <a:path extrusionOk="0" h="350" w="1004">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5289275" y="3502150"/>
                <a:ext cx="25100" cy="8750"/>
              </a:xfrm>
              <a:custGeom>
                <a:rect b="b" l="l" r="r" t="t"/>
                <a:pathLst>
                  <a:path extrusionOk="0" h="350" w="1004">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5289250" y="3520775"/>
                <a:ext cx="25125" cy="8800"/>
              </a:xfrm>
              <a:custGeom>
                <a:rect b="b" l="l" r="r" t="t"/>
                <a:pathLst>
                  <a:path extrusionOk="0" h="352" w="1005">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5289275" y="3539500"/>
                <a:ext cx="25100" cy="8750"/>
              </a:xfrm>
              <a:custGeom>
                <a:rect b="b" l="l" r="r" t="t"/>
                <a:pathLst>
                  <a:path extrusionOk="0" h="350" w="1004">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5289250" y="3558125"/>
                <a:ext cx="24975" cy="8700"/>
              </a:xfrm>
              <a:custGeom>
                <a:rect b="b" l="l" r="r" t="t"/>
                <a:pathLst>
                  <a:path extrusionOk="0" h="348" w="999">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4"/>
              <p:cNvSpPr/>
              <p:nvPr/>
            </p:nvSpPr>
            <p:spPr>
              <a:xfrm>
                <a:off x="5289225" y="3576725"/>
                <a:ext cx="25000" cy="8800"/>
              </a:xfrm>
              <a:custGeom>
                <a:rect b="b" l="l" r="r" t="t"/>
                <a:pathLst>
                  <a:path extrusionOk="0" h="352" w="100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4"/>
              <p:cNvSpPr/>
              <p:nvPr/>
            </p:nvSpPr>
            <p:spPr>
              <a:xfrm>
                <a:off x="5218050" y="3291300"/>
                <a:ext cx="87550" cy="17825"/>
              </a:xfrm>
              <a:custGeom>
                <a:rect b="b" l="l" r="r" t="t"/>
                <a:pathLst>
                  <a:path extrusionOk="0" h="713" w="3502">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5216250" y="3341450"/>
                <a:ext cx="89975" cy="14725"/>
              </a:xfrm>
              <a:custGeom>
                <a:rect b="b" l="l" r="r" t="t"/>
                <a:pathLst>
                  <a:path extrusionOk="0" h="589" w="3599">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5211750" y="3314650"/>
                <a:ext cx="96775" cy="20050"/>
              </a:xfrm>
              <a:custGeom>
                <a:rect b="b" l="l" r="r" t="t"/>
                <a:pathLst>
                  <a:path extrusionOk="0" h="802" w="3871">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5219300" y="3364600"/>
                <a:ext cx="90150" cy="14750"/>
              </a:xfrm>
              <a:custGeom>
                <a:rect b="b" l="l" r="r" t="t"/>
                <a:pathLst>
                  <a:path extrusionOk="0" h="590" w="3606">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5220075" y="3384575"/>
                <a:ext cx="93075" cy="16425"/>
              </a:xfrm>
              <a:custGeom>
                <a:rect b="b" l="l" r="r" t="t"/>
                <a:pathLst>
                  <a:path extrusionOk="0" h="657" w="3723">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5223625" y="3408850"/>
                <a:ext cx="66300" cy="13425"/>
              </a:xfrm>
              <a:custGeom>
                <a:rect b="b" l="l" r="r" t="t"/>
                <a:pathLst>
                  <a:path extrusionOk="0" h="537" w="2652">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4"/>
              <p:cNvSpPr/>
              <p:nvPr/>
            </p:nvSpPr>
            <p:spPr>
              <a:xfrm>
                <a:off x="5227675" y="3429900"/>
                <a:ext cx="49350" cy="11475"/>
              </a:xfrm>
              <a:custGeom>
                <a:rect b="b" l="l" r="r" t="t"/>
                <a:pathLst>
                  <a:path extrusionOk="0" h="459" w="1974">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4"/>
              <p:cNvSpPr/>
              <p:nvPr/>
            </p:nvSpPr>
            <p:spPr>
              <a:xfrm>
                <a:off x="5300975" y="3223375"/>
                <a:ext cx="15550" cy="51050"/>
              </a:xfrm>
              <a:custGeom>
                <a:rect b="b" l="l" r="r" t="t"/>
                <a:pathLst>
                  <a:path extrusionOk="0" h="2042" w="622">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5165450" y="3253825"/>
                <a:ext cx="49025" cy="26900"/>
              </a:xfrm>
              <a:custGeom>
                <a:rect b="b" l="l" r="r" t="t"/>
                <a:pathLst>
                  <a:path extrusionOk="0" h="1076" w="1961">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5209375" y="3247925"/>
                <a:ext cx="96225" cy="29275"/>
              </a:xfrm>
              <a:custGeom>
                <a:rect b="b" l="l" r="r" t="t"/>
                <a:pathLst>
                  <a:path extrusionOk="0" h="1171" w="3849">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5303575" y="3408850"/>
                <a:ext cx="12950" cy="181050"/>
              </a:xfrm>
              <a:custGeom>
                <a:rect b="b" l="l" r="r" t="t"/>
                <a:pathLst>
                  <a:path extrusionOk="0" h="7242" w="518">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5353675" y="3670775"/>
                <a:ext cx="62725" cy="343700"/>
              </a:xfrm>
              <a:custGeom>
                <a:rect b="b" l="l" r="r" t="t"/>
                <a:pathLst>
                  <a:path extrusionOk="0" h="13748" w="2509">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5362300" y="4046725"/>
                <a:ext cx="53025" cy="217175"/>
              </a:xfrm>
              <a:custGeom>
                <a:rect b="b" l="l" r="r" t="t"/>
                <a:pathLst>
                  <a:path extrusionOk="0" h="8687" w="2121">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5359375" y="4261550"/>
                <a:ext cx="31475" cy="24500"/>
              </a:xfrm>
              <a:custGeom>
                <a:rect b="b" l="l" r="r" t="t"/>
                <a:pathLst>
                  <a:path extrusionOk="0" h="980" w="1259">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5357825" y="4283850"/>
                <a:ext cx="11400" cy="28100"/>
              </a:xfrm>
              <a:custGeom>
                <a:rect b="b" l="l" r="r" t="t"/>
                <a:pathLst>
                  <a:path extrusionOk="0" h="1124" w="456">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5366900" y="4284950"/>
                <a:ext cx="8625" cy="28100"/>
              </a:xfrm>
              <a:custGeom>
                <a:rect b="b" l="l" r="r" t="t"/>
                <a:pathLst>
                  <a:path extrusionOk="0" h="1124" w="345">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5376125" y="4286900"/>
                <a:ext cx="7250" cy="26500"/>
              </a:xfrm>
              <a:custGeom>
                <a:rect b="b" l="l" r="r" t="t"/>
                <a:pathLst>
                  <a:path extrusionOk="0" h="1060" w="29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5357710" y="4334400"/>
                <a:ext cx="8000" cy="10275"/>
              </a:xfrm>
              <a:custGeom>
                <a:rect b="b" l="l" r="r" t="t"/>
                <a:pathLst>
                  <a:path extrusionOk="0" h="411" w="32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5367685" y="4337525"/>
                <a:ext cx="8475" cy="12675"/>
              </a:xfrm>
              <a:custGeom>
                <a:rect b="b" l="l" r="r" t="t"/>
                <a:pathLst>
                  <a:path extrusionOk="0" h="507" w="339">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5378435" y="4338725"/>
                <a:ext cx="7250" cy="13625"/>
              </a:xfrm>
              <a:custGeom>
                <a:rect b="b" l="l" r="r" t="t"/>
                <a:pathLst>
                  <a:path extrusionOk="0" h="545" w="29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5387810" y="4337425"/>
                <a:ext cx="7250" cy="12650"/>
              </a:xfrm>
              <a:custGeom>
                <a:rect b="b" l="l" r="r" t="t"/>
                <a:pathLst>
                  <a:path extrusionOk="0" h="506" w="29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5394935" y="4334100"/>
                <a:ext cx="6400" cy="9100"/>
              </a:xfrm>
              <a:custGeom>
                <a:rect b="b" l="l" r="r" t="t"/>
                <a:pathLst>
                  <a:path extrusionOk="0" h="364" w="256">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5381200" y="4289900"/>
                <a:ext cx="8300" cy="22800"/>
              </a:xfrm>
              <a:custGeom>
                <a:rect b="b" l="l" r="r" t="t"/>
                <a:pathLst>
                  <a:path extrusionOk="0" h="912" w="332">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4"/>
              <p:cNvSpPr/>
              <p:nvPr/>
            </p:nvSpPr>
            <p:spPr>
              <a:xfrm>
                <a:off x="5386885" y="4293900"/>
                <a:ext cx="9500" cy="17075"/>
              </a:xfrm>
              <a:custGeom>
                <a:rect b="b" l="l" r="r" t="t"/>
                <a:pathLst>
                  <a:path extrusionOk="0" h="683" w="38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5356935" y="4313150"/>
                <a:ext cx="9250" cy="20275"/>
              </a:xfrm>
              <a:custGeom>
                <a:rect b="b" l="l" r="r" t="t"/>
                <a:pathLst>
                  <a:path extrusionOk="0" h="811" w="37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5368610" y="4314775"/>
                <a:ext cx="7400" cy="20900"/>
              </a:xfrm>
              <a:custGeom>
                <a:rect b="b" l="l" r="r" t="t"/>
                <a:pathLst>
                  <a:path extrusionOk="0" h="836" w="296">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5378135" y="4316575"/>
                <a:ext cx="6175" cy="19075"/>
              </a:xfrm>
              <a:custGeom>
                <a:rect b="b" l="l" r="r" t="t"/>
                <a:pathLst>
                  <a:path extrusionOk="0" h="763" w="247">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5387060" y="4316300"/>
                <a:ext cx="5850" cy="18300"/>
              </a:xfrm>
              <a:custGeom>
                <a:rect b="b" l="l" r="r" t="t"/>
                <a:pathLst>
                  <a:path extrusionOk="0" h="732" w="234">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5393810" y="4315500"/>
                <a:ext cx="6625" cy="16125"/>
              </a:xfrm>
              <a:custGeom>
                <a:rect b="b" l="l" r="r" t="t"/>
                <a:pathLst>
                  <a:path extrusionOk="0" h="645" w="265">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5367500" y="4017250"/>
                <a:ext cx="47375" cy="32750"/>
              </a:xfrm>
              <a:custGeom>
                <a:rect b="b" l="l" r="r" t="t"/>
                <a:pathLst>
                  <a:path extrusionOk="0" h="1310" w="1895">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4"/>
              <p:cNvSpPr/>
              <p:nvPr/>
            </p:nvSpPr>
            <p:spPr>
              <a:xfrm>
                <a:off x="5428525" y="3277175"/>
                <a:ext cx="57025" cy="177000"/>
              </a:xfrm>
              <a:custGeom>
                <a:rect b="b" l="l" r="r" t="t"/>
                <a:pathLst>
                  <a:path extrusionOk="0" h="7080" w="2281">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5451425" y="3459325"/>
                <a:ext cx="59325" cy="189300"/>
              </a:xfrm>
              <a:custGeom>
                <a:rect b="b" l="l" r="r" t="t"/>
                <a:pathLst>
                  <a:path extrusionOk="0" h="7572" w="2373">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5483375" y="3652625"/>
                <a:ext cx="16475" cy="38000"/>
              </a:xfrm>
              <a:custGeom>
                <a:rect b="b" l="l" r="r" t="t"/>
                <a:pathLst>
                  <a:path extrusionOk="0" h="1520" w="659">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5484600" y="3692475"/>
                <a:ext cx="9875" cy="15900"/>
              </a:xfrm>
              <a:custGeom>
                <a:rect b="b" l="l" r="r" t="t"/>
                <a:pathLst>
                  <a:path extrusionOk="0" h="636" w="395">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5484925" y="3714950"/>
                <a:ext cx="5850" cy="10650"/>
              </a:xfrm>
              <a:custGeom>
                <a:rect b="b" l="l" r="r" t="t"/>
                <a:pathLst>
                  <a:path extrusionOk="0" h="426" w="234">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5504125" y="3654700"/>
                <a:ext cx="14475" cy="37975"/>
              </a:xfrm>
              <a:custGeom>
                <a:rect b="b" l="l" r="r" t="t"/>
                <a:pathLst>
                  <a:path extrusionOk="0" h="1519" w="579">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4"/>
              <p:cNvSpPr/>
              <p:nvPr/>
            </p:nvSpPr>
            <p:spPr>
              <a:xfrm>
                <a:off x="5510425" y="3696375"/>
                <a:ext cx="12000" cy="27425"/>
              </a:xfrm>
              <a:custGeom>
                <a:rect b="b" l="l" r="r" t="t"/>
                <a:pathLst>
                  <a:path extrusionOk="0" h="1097" w="48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5504425" y="3726575"/>
                <a:ext cx="12175" cy="19075"/>
              </a:xfrm>
              <a:custGeom>
                <a:rect b="b" l="l" r="r" t="t"/>
                <a:pathLst>
                  <a:path extrusionOk="0" h="763" w="487">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4"/>
              <p:cNvSpPr/>
              <p:nvPr/>
            </p:nvSpPr>
            <p:spPr>
              <a:xfrm>
                <a:off x="5496900" y="3745675"/>
                <a:ext cx="7400" cy="13725"/>
              </a:xfrm>
              <a:custGeom>
                <a:rect b="b" l="l" r="r" t="t"/>
                <a:pathLst>
                  <a:path extrusionOk="0" h="549" w="296">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5316350" y="3273175"/>
                <a:ext cx="93850" cy="201525"/>
              </a:xfrm>
              <a:custGeom>
                <a:rect b="b" l="l" r="r" t="t"/>
                <a:pathLst>
                  <a:path extrusionOk="0" h="8061" w="3754">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5328625" y="3274500"/>
                <a:ext cx="76150" cy="17600"/>
              </a:xfrm>
              <a:custGeom>
                <a:rect b="b" l="l" r="r" t="t"/>
                <a:pathLst>
                  <a:path extrusionOk="0" h="704" w="3046">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5320500" y="3243725"/>
                <a:ext cx="34725" cy="10350"/>
              </a:xfrm>
              <a:custGeom>
                <a:rect b="b" l="l" r="r" t="t"/>
                <a:pathLst>
                  <a:path extrusionOk="0" h="414" w="1389">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5316650" y="3228050"/>
                <a:ext cx="26925" cy="9525"/>
              </a:xfrm>
              <a:custGeom>
                <a:rect b="b" l="l" r="r" t="t"/>
                <a:pathLst>
                  <a:path extrusionOk="0" h="381" w="1077">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5318500" y="3427625"/>
                <a:ext cx="25100" cy="8775"/>
              </a:xfrm>
              <a:custGeom>
                <a:rect b="b" l="l" r="r" t="t"/>
                <a:pathLst>
                  <a:path extrusionOk="0" h="351" w="1004">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5318650" y="3446250"/>
                <a:ext cx="24950" cy="8800"/>
              </a:xfrm>
              <a:custGeom>
                <a:rect b="b" l="l" r="r" t="t"/>
                <a:pathLst>
                  <a:path extrusionOk="0" h="352" w="998">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5318650" y="3464950"/>
                <a:ext cx="24950" cy="8775"/>
              </a:xfrm>
              <a:custGeom>
                <a:rect b="b" l="l" r="r" t="t"/>
                <a:pathLst>
                  <a:path extrusionOk="0" h="351" w="998">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5318650" y="3483550"/>
                <a:ext cx="24950" cy="8750"/>
              </a:xfrm>
              <a:custGeom>
                <a:rect b="b" l="l" r="r" t="t"/>
                <a:pathLst>
                  <a:path extrusionOk="0" h="350" w="998">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5318650" y="3502150"/>
                <a:ext cx="24950" cy="8750"/>
              </a:xfrm>
              <a:custGeom>
                <a:rect b="b" l="l" r="r" t="t"/>
                <a:pathLst>
                  <a:path extrusionOk="0" h="350" w="998">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5318650" y="3520775"/>
                <a:ext cx="24975" cy="8800"/>
              </a:xfrm>
              <a:custGeom>
                <a:rect b="b" l="l" r="r" t="t"/>
                <a:pathLst>
                  <a:path extrusionOk="0" h="352" w="999">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5318650" y="3539500"/>
                <a:ext cx="24950" cy="8750"/>
              </a:xfrm>
              <a:custGeom>
                <a:rect b="b" l="l" r="r" t="t"/>
                <a:pathLst>
                  <a:path extrusionOk="0" h="350" w="998">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5318650" y="3558125"/>
                <a:ext cx="24975" cy="8700"/>
              </a:xfrm>
              <a:custGeom>
                <a:rect b="b" l="l" r="r" t="t"/>
                <a:pathLst>
                  <a:path extrusionOk="0" h="348" w="999">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5318650" y="3576725"/>
                <a:ext cx="24975" cy="8800"/>
              </a:xfrm>
              <a:custGeom>
                <a:rect b="b" l="l" r="r" t="t"/>
                <a:pathLst>
                  <a:path extrusionOk="0" h="352" w="999">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5327250" y="3291300"/>
                <a:ext cx="87575" cy="17825"/>
              </a:xfrm>
              <a:custGeom>
                <a:rect b="b" l="l" r="r" t="t"/>
                <a:pathLst>
                  <a:path extrusionOk="0" h="713" w="3503">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4"/>
              <p:cNvSpPr/>
              <p:nvPr/>
            </p:nvSpPr>
            <p:spPr>
              <a:xfrm>
                <a:off x="5326625" y="3341450"/>
                <a:ext cx="90125" cy="14725"/>
              </a:xfrm>
              <a:custGeom>
                <a:rect b="b" l="l" r="r" t="t"/>
                <a:pathLst>
                  <a:path extrusionOk="0" h="589" w="3605">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4"/>
              <p:cNvSpPr/>
              <p:nvPr/>
            </p:nvSpPr>
            <p:spPr>
              <a:xfrm>
                <a:off x="5324325" y="3314650"/>
                <a:ext cx="96775" cy="20050"/>
              </a:xfrm>
              <a:custGeom>
                <a:rect b="b" l="l" r="r" t="t"/>
                <a:pathLst>
                  <a:path extrusionOk="0" h="802" w="3871">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5323400" y="3364600"/>
                <a:ext cx="90150" cy="14750"/>
              </a:xfrm>
              <a:custGeom>
                <a:rect b="b" l="l" r="r" t="t"/>
                <a:pathLst>
                  <a:path extrusionOk="0" h="590" w="3606">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5319875" y="3384575"/>
                <a:ext cx="92900" cy="16425"/>
              </a:xfrm>
              <a:custGeom>
                <a:rect b="b" l="l" r="r" t="t"/>
                <a:pathLst>
                  <a:path extrusionOk="0" h="657" w="3716">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5342925" y="3408850"/>
                <a:ext cx="66450" cy="13425"/>
              </a:xfrm>
              <a:custGeom>
                <a:rect b="b" l="l" r="r" t="t"/>
                <a:pathLst>
                  <a:path extrusionOk="0" h="537" w="2658">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5355975" y="3429900"/>
                <a:ext cx="49225" cy="11475"/>
              </a:xfrm>
              <a:custGeom>
                <a:rect b="b" l="l" r="r" t="t"/>
                <a:pathLst>
                  <a:path extrusionOk="0" h="459" w="1969">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5316350" y="3223375"/>
                <a:ext cx="15700" cy="51050"/>
              </a:xfrm>
              <a:custGeom>
                <a:rect b="b" l="l" r="r" t="t"/>
                <a:pathLst>
                  <a:path extrusionOk="0" h="2042" w="628">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5418525" y="3253825"/>
                <a:ext cx="48900" cy="26900"/>
              </a:xfrm>
              <a:custGeom>
                <a:rect b="b" l="l" r="r" t="t"/>
                <a:pathLst>
                  <a:path extrusionOk="0" h="1076" w="1956">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5327100" y="3247925"/>
                <a:ext cx="96375" cy="29275"/>
              </a:xfrm>
              <a:custGeom>
                <a:rect b="b" l="l" r="r" t="t"/>
                <a:pathLst>
                  <a:path extrusionOk="0" h="1171" w="3855">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5316350" y="3408850"/>
                <a:ext cx="12925" cy="181050"/>
              </a:xfrm>
              <a:custGeom>
                <a:rect b="b" l="l" r="r" t="t"/>
                <a:pathLst>
                  <a:path extrusionOk="0" h="7242" w="517">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5253800" y="3060800"/>
                <a:ext cx="126025" cy="150325"/>
              </a:xfrm>
              <a:custGeom>
                <a:rect b="b" l="l" r="r" t="t"/>
                <a:pathLst>
                  <a:path extrusionOk="0" h="6013" w="5041">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5307425" y="3178825"/>
                <a:ext cx="8950" cy="10800"/>
              </a:xfrm>
              <a:custGeom>
                <a:rect b="b" l="l" r="r" t="t"/>
                <a:pathLst>
                  <a:path extrusionOk="0" h="432" w="358">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5306500" y="3190200"/>
                <a:ext cx="9400" cy="10600"/>
              </a:xfrm>
              <a:custGeom>
                <a:rect b="b" l="l" r="r" t="t"/>
                <a:pathLst>
                  <a:path extrusionOk="0" h="424" w="376">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5301425" y="3178325"/>
                <a:ext cx="6325" cy="8975"/>
              </a:xfrm>
              <a:custGeom>
                <a:rect b="b" l="l" r="r" t="t"/>
                <a:pathLst>
                  <a:path extrusionOk="0" h="359" w="253">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5300350" y="3188425"/>
                <a:ext cx="6025" cy="8575"/>
              </a:xfrm>
              <a:custGeom>
                <a:rect b="b" l="l" r="r" t="t"/>
                <a:pathLst>
                  <a:path extrusionOk="0" h="343" w="241">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5295300" y="3177425"/>
                <a:ext cx="8000" cy="9100"/>
              </a:xfrm>
              <a:custGeom>
                <a:rect b="b" l="l" r="r" t="t"/>
                <a:pathLst>
                  <a:path extrusionOk="0" h="364" w="32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5293600" y="3186050"/>
                <a:ext cx="5700" cy="7875"/>
              </a:xfrm>
              <a:custGeom>
                <a:rect b="b" l="l" r="r" t="t"/>
                <a:pathLst>
                  <a:path extrusionOk="0" h="315" w="228">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5290075" y="3174900"/>
                <a:ext cx="5850" cy="8700"/>
              </a:xfrm>
              <a:custGeom>
                <a:rect b="b" l="l" r="r" t="t"/>
                <a:pathLst>
                  <a:path extrusionOk="0" h="348" w="234">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5288675" y="3183800"/>
                <a:ext cx="5250" cy="6925"/>
              </a:xfrm>
              <a:custGeom>
                <a:rect b="b" l="l" r="r" t="t"/>
                <a:pathLst>
                  <a:path extrusionOk="0" h="277" w="21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5285150" y="3173800"/>
                <a:ext cx="4025" cy="6800"/>
              </a:xfrm>
              <a:custGeom>
                <a:rect b="b" l="l" r="r" t="t"/>
                <a:pathLst>
                  <a:path extrusionOk="0" h="272" w="161">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5280850" y="3171125"/>
                <a:ext cx="3700" cy="7100"/>
              </a:xfrm>
              <a:custGeom>
                <a:rect b="b" l="l" r="r" t="t"/>
                <a:pathLst>
                  <a:path extrusionOk="0" h="284" w="148">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5283600" y="3180900"/>
                <a:ext cx="4950" cy="6250"/>
              </a:xfrm>
              <a:custGeom>
                <a:rect b="b" l="l" r="r" t="t"/>
                <a:pathLst>
                  <a:path extrusionOk="0" h="250" w="198">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5280525" y="3178150"/>
                <a:ext cx="2800" cy="5175"/>
              </a:xfrm>
              <a:custGeom>
                <a:rect b="b" l="l" r="r" t="t"/>
                <a:pathLst>
                  <a:path extrusionOk="0" h="207" w="112">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5317425" y="3178900"/>
                <a:ext cx="8925" cy="10650"/>
              </a:xfrm>
              <a:custGeom>
                <a:rect b="b" l="l" r="r" t="t"/>
                <a:pathLst>
                  <a:path extrusionOk="0" h="426" w="357">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5317875" y="3190175"/>
                <a:ext cx="9400" cy="10550"/>
              </a:xfrm>
              <a:custGeom>
                <a:rect b="b" l="l" r="r" t="t"/>
                <a:pathLst>
                  <a:path extrusionOk="0" h="422" w="376">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5326025" y="3178325"/>
                <a:ext cx="6325" cy="9000"/>
              </a:xfrm>
              <a:custGeom>
                <a:rect b="b" l="l" r="r" t="t"/>
                <a:pathLst>
                  <a:path extrusionOk="0" h="360" w="253">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5327400" y="3188425"/>
                <a:ext cx="6025" cy="8575"/>
              </a:xfrm>
              <a:custGeom>
                <a:rect b="b" l="l" r="r" t="t"/>
                <a:pathLst>
                  <a:path extrusionOk="0" h="343" w="241">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5330475" y="3177425"/>
                <a:ext cx="7975" cy="9100"/>
              </a:xfrm>
              <a:custGeom>
                <a:rect b="b" l="l" r="r" t="t"/>
                <a:pathLst>
                  <a:path extrusionOk="0" h="364" w="319">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5334475" y="3186050"/>
                <a:ext cx="5700" cy="7875"/>
              </a:xfrm>
              <a:custGeom>
                <a:rect b="b" l="l" r="r" t="t"/>
                <a:pathLst>
                  <a:path extrusionOk="0" h="315" w="228">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5338000" y="3174925"/>
                <a:ext cx="5725" cy="8675"/>
              </a:xfrm>
              <a:custGeom>
                <a:rect b="b" l="l" r="r" t="t"/>
                <a:pathLst>
                  <a:path extrusionOk="0" h="347" w="229">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5339850" y="3183775"/>
                <a:ext cx="5250" cy="6950"/>
              </a:xfrm>
              <a:custGeom>
                <a:rect b="b" l="l" r="r" t="t"/>
                <a:pathLst>
                  <a:path extrusionOk="0" h="278" w="21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5344625" y="3173800"/>
                <a:ext cx="3850" cy="6800"/>
              </a:xfrm>
              <a:custGeom>
                <a:rect b="b" l="l" r="r" t="t"/>
                <a:pathLst>
                  <a:path extrusionOk="0" h="272" w="154">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5349225" y="3171100"/>
                <a:ext cx="3875" cy="7125"/>
              </a:xfrm>
              <a:custGeom>
                <a:rect b="b" l="l" r="r" t="t"/>
                <a:pathLst>
                  <a:path extrusionOk="0" h="285" w="155">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a:off x="5345075" y="3180900"/>
                <a:ext cx="5100" cy="6275"/>
              </a:xfrm>
              <a:custGeom>
                <a:rect b="b" l="l" r="r" t="t"/>
                <a:pathLst>
                  <a:path extrusionOk="0" h="251" w="204">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4"/>
              <p:cNvSpPr/>
              <p:nvPr/>
            </p:nvSpPr>
            <p:spPr>
              <a:xfrm>
                <a:off x="5350475" y="3178175"/>
                <a:ext cx="2775" cy="5150"/>
              </a:xfrm>
              <a:custGeom>
                <a:rect b="b" l="l" r="r" t="t"/>
                <a:pathLst>
                  <a:path extrusionOk="0" h="206" w="111">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0" name="Google Shape;7970;p74"/>
            <p:cNvSpPr/>
            <p:nvPr/>
          </p:nvSpPr>
          <p:spPr>
            <a:xfrm>
              <a:off x="5233150" y="2992450"/>
              <a:ext cx="201550" cy="156325"/>
            </a:xfrm>
            <a:custGeom>
              <a:rect b="b" l="l" r="r" t="t"/>
              <a:pathLst>
                <a:path extrusionOk="0" h="6253" w="8062">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74"/>
          <p:cNvGrpSpPr/>
          <p:nvPr/>
        </p:nvGrpSpPr>
        <p:grpSpPr>
          <a:xfrm>
            <a:off x="5866925" y="3022588"/>
            <a:ext cx="435225" cy="1370250"/>
            <a:chOff x="5866925" y="2992450"/>
            <a:chExt cx="435225" cy="1370250"/>
          </a:xfrm>
        </p:grpSpPr>
        <p:grpSp>
          <p:nvGrpSpPr>
            <p:cNvPr id="7972" name="Google Shape;7972;p74"/>
            <p:cNvGrpSpPr/>
            <p:nvPr/>
          </p:nvGrpSpPr>
          <p:grpSpPr>
            <a:xfrm>
              <a:off x="5866925" y="3018075"/>
              <a:ext cx="435225" cy="1344625"/>
              <a:chOff x="5866925" y="3018075"/>
              <a:chExt cx="435225" cy="1344625"/>
            </a:xfrm>
          </p:grpSpPr>
          <p:sp>
            <p:nvSpPr>
              <p:cNvPr id="7973" name="Google Shape;7973;p74"/>
              <p:cNvSpPr/>
              <p:nvPr/>
            </p:nvSpPr>
            <p:spPr>
              <a:xfrm>
                <a:off x="5866925" y="3172825"/>
                <a:ext cx="435225" cy="1189875"/>
              </a:xfrm>
              <a:custGeom>
                <a:rect b="b" l="l" r="r" t="t"/>
                <a:pathLst>
                  <a:path extrusionOk="0" h="47595" w="17409">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6009225" y="3018075"/>
                <a:ext cx="150475" cy="201175"/>
              </a:xfrm>
              <a:custGeom>
                <a:rect b="b" l="l" r="r" t="t"/>
                <a:pathLst>
                  <a:path extrusionOk="0" h="8047" w="6019">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4"/>
            <p:cNvGrpSpPr/>
            <p:nvPr/>
          </p:nvGrpSpPr>
          <p:grpSpPr>
            <a:xfrm>
              <a:off x="5879375" y="3075750"/>
              <a:ext cx="407400" cy="1278050"/>
              <a:chOff x="5879375" y="3075750"/>
              <a:chExt cx="407400" cy="1278050"/>
            </a:xfrm>
          </p:grpSpPr>
          <p:sp>
            <p:nvSpPr>
              <p:cNvPr id="7976" name="Google Shape;7976;p74"/>
              <p:cNvSpPr/>
              <p:nvPr/>
            </p:nvSpPr>
            <p:spPr>
              <a:xfrm>
                <a:off x="5880175" y="3646700"/>
                <a:ext cx="37350" cy="53575"/>
              </a:xfrm>
              <a:custGeom>
                <a:rect b="b" l="l" r="r" t="t"/>
                <a:pathLst>
                  <a:path extrusionOk="0" h="2143" w="1494">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5879375" y="3707225"/>
                <a:ext cx="28550" cy="47100"/>
              </a:xfrm>
              <a:custGeom>
                <a:rect b="b" l="l" r="r" t="t"/>
                <a:pathLst>
                  <a:path extrusionOk="0" h="1884" w="1142">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4"/>
              <p:cNvSpPr/>
              <p:nvPr/>
            </p:nvSpPr>
            <p:spPr>
              <a:xfrm>
                <a:off x="5988800" y="3665425"/>
                <a:ext cx="85100" cy="242725"/>
              </a:xfrm>
              <a:custGeom>
                <a:rect b="b" l="l" r="r" t="t"/>
                <a:pathLst>
                  <a:path extrusionOk="0" h="9709" w="3404">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4"/>
              <p:cNvSpPr/>
              <p:nvPr/>
            </p:nvSpPr>
            <p:spPr>
              <a:xfrm>
                <a:off x="5974650" y="3674325"/>
                <a:ext cx="71325" cy="317875"/>
              </a:xfrm>
              <a:custGeom>
                <a:rect b="b" l="l" r="r" t="t"/>
                <a:pathLst>
                  <a:path extrusionOk="0" h="12715" w="2853">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5980950" y="4010450"/>
                <a:ext cx="52575" cy="241400"/>
              </a:xfrm>
              <a:custGeom>
                <a:rect b="b" l="l" r="r" t="t"/>
                <a:pathLst>
                  <a:path extrusionOk="0" h="9656" w="2103">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6009350" y="4010450"/>
                <a:ext cx="37775" cy="158800"/>
              </a:xfrm>
              <a:custGeom>
                <a:rect b="b" l="l" r="r" t="t"/>
                <a:pathLst>
                  <a:path extrusionOk="0" h="6352" w="1511">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5985175" y="3419325"/>
                <a:ext cx="94775" cy="272775"/>
              </a:xfrm>
              <a:custGeom>
                <a:rect b="b" l="l" r="r" t="t"/>
                <a:pathLst>
                  <a:path extrusionOk="0" h="10911" w="3791">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4"/>
              <p:cNvSpPr/>
              <p:nvPr/>
            </p:nvSpPr>
            <p:spPr>
              <a:xfrm>
                <a:off x="6027050" y="3583950"/>
                <a:ext cx="54900" cy="84475"/>
              </a:xfrm>
              <a:custGeom>
                <a:rect b="b" l="l" r="r" t="t"/>
                <a:pathLst>
                  <a:path extrusionOk="0" h="3379" w="2196">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4"/>
              <p:cNvSpPr/>
              <p:nvPr/>
            </p:nvSpPr>
            <p:spPr>
              <a:xfrm>
                <a:off x="6030450" y="3530650"/>
                <a:ext cx="49025" cy="64700"/>
              </a:xfrm>
              <a:custGeom>
                <a:rect b="b" l="l" r="r" t="t"/>
                <a:pathLst>
                  <a:path extrusionOk="0" h="2588" w="1961">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4"/>
              <p:cNvSpPr/>
              <p:nvPr/>
            </p:nvSpPr>
            <p:spPr>
              <a:xfrm>
                <a:off x="5988175" y="3313675"/>
                <a:ext cx="92075" cy="113100"/>
              </a:xfrm>
              <a:custGeom>
                <a:rect b="b" l="l" r="r" t="t"/>
                <a:pathLst>
                  <a:path extrusionOk="0" h="4524" w="3683">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6034750" y="3486250"/>
                <a:ext cx="42900" cy="43250"/>
              </a:xfrm>
              <a:custGeom>
                <a:rect b="b" l="l" r="r" t="t"/>
                <a:pathLst>
                  <a:path extrusionOk="0" h="1730" w="1716">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6038275" y="3448550"/>
                <a:ext cx="36425" cy="32550"/>
              </a:xfrm>
              <a:custGeom>
                <a:rect b="b" l="l" r="r" t="t"/>
                <a:pathLst>
                  <a:path extrusionOk="0" h="1302" w="1457">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5931775" y="3248250"/>
                <a:ext cx="152625" cy="51500"/>
              </a:xfrm>
              <a:custGeom>
                <a:rect b="b" l="l" r="r" t="t"/>
                <a:pathLst>
                  <a:path extrusionOk="0" h="2060" w="6105">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5918875" y="3281725"/>
                <a:ext cx="104725" cy="142325"/>
              </a:xfrm>
              <a:custGeom>
                <a:rect b="b" l="l" r="r" t="t"/>
                <a:pathLst>
                  <a:path extrusionOk="0" h="5693" w="4189">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5883400" y="3331225"/>
                <a:ext cx="95575" cy="159800"/>
              </a:xfrm>
              <a:custGeom>
                <a:rect b="b" l="l" r="r" t="t"/>
                <a:pathLst>
                  <a:path extrusionOk="0" h="6392" w="3823">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4"/>
              <p:cNvSpPr/>
              <p:nvPr/>
            </p:nvSpPr>
            <p:spPr>
              <a:xfrm>
                <a:off x="5904275" y="3498075"/>
                <a:ext cx="42750" cy="145300"/>
              </a:xfrm>
              <a:custGeom>
                <a:rect b="b" l="l" r="r" t="t"/>
                <a:pathLst>
                  <a:path extrusionOk="0" h="5812" w="171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4"/>
              <p:cNvSpPr/>
              <p:nvPr/>
            </p:nvSpPr>
            <p:spPr>
              <a:xfrm>
                <a:off x="5894300" y="3493300"/>
                <a:ext cx="24450" cy="148325"/>
              </a:xfrm>
              <a:custGeom>
                <a:rect b="b" l="l" r="r" t="t"/>
                <a:pathLst>
                  <a:path extrusionOk="0" h="5933" w="978">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4"/>
              <p:cNvSpPr/>
              <p:nvPr/>
            </p:nvSpPr>
            <p:spPr>
              <a:xfrm>
                <a:off x="5906800" y="3694050"/>
                <a:ext cx="13250" cy="26100"/>
              </a:xfrm>
              <a:custGeom>
                <a:rect b="b" l="l" r="r" t="t"/>
                <a:pathLst>
                  <a:path extrusionOk="0" h="1044" w="53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4"/>
              <p:cNvSpPr/>
              <p:nvPr/>
            </p:nvSpPr>
            <p:spPr>
              <a:xfrm>
                <a:off x="6041850" y="3219600"/>
                <a:ext cx="41175" cy="26700"/>
              </a:xfrm>
              <a:custGeom>
                <a:rect b="b" l="l" r="r" t="t"/>
                <a:pathLst>
                  <a:path extrusionOk="0" h="1068" w="1647">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6029850" y="3233525"/>
                <a:ext cx="58850" cy="35050"/>
              </a:xfrm>
              <a:custGeom>
                <a:rect b="b" l="l" r="r" t="t"/>
                <a:pathLst>
                  <a:path extrusionOk="0" h="1402" w="2354">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6005225" y="4254425"/>
                <a:ext cx="33225" cy="22050"/>
              </a:xfrm>
              <a:custGeom>
                <a:rect b="b" l="l" r="r" t="t"/>
                <a:pathLst>
                  <a:path extrusionOk="0" h="882" w="1329">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4"/>
              <p:cNvSpPr/>
              <p:nvPr/>
            </p:nvSpPr>
            <p:spPr>
              <a:xfrm>
                <a:off x="6032325" y="4268200"/>
                <a:ext cx="12725" cy="66575"/>
              </a:xfrm>
              <a:custGeom>
                <a:rect b="b" l="l" r="r" t="t"/>
                <a:pathLst>
                  <a:path extrusionOk="0" h="2663" w="509">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6023825" y="4278425"/>
                <a:ext cx="11250" cy="67050"/>
              </a:xfrm>
              <a:custGeom>
                <a:rect b="b" l="l" r="r" t="t"/>
                <a:pathLst>
                  <a:path extrusionOk="0" h="2682" w="45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6016150" y="4282925"/>
                <a:ext cx="11850" cy="69550"/>
              </a:xfrm>
              <a:custGeom>
                <a:rect b="b" l="l" r="r" t="t"/>
                <a:pathLst>
                  <a:path extrusionOk="0" h="2782" w="474">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6004461" y="4291675"/>
                <a:ext cx="10650" cy="62125"/>
              </a:xfrm>
              <a:custGeom>
                <a:rect b="b" l="l" r="r" t="t"/>
                <a:pathLst>
                  <a:path extrusionOk="0" h="2485" w="426">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5998861" y="4304925"/>
                <a:ext cx="6900" cy="35750"/>
              </a:xfrm>
              <a:custGeom>
                <a:rect b="b" l="l" r="r" t="t"/>
                <a:pathLst>
                  <a:path extrusionOk="0" h="1430" w="276">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4"/>
              <p:cNvSpPr/>
              <p:nvPr/>
            </p:nvSpPr>
            <p:spPr>
              <a:xfrm>
                <a:off x="5982800" y="3312525"/>
                <a:ext cx="26150" cy="33875"/>
              </a:xfrm>
              <a:custGeom>
                <a:rect b="b" l="l" r="r" t="t"/>
                <a:pathLst>
                  <a:path extrusionOk="0" h="1355" w="1046">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4"/>
              <p:cNvSpPr/>
              <p:nvPr/>
            </p:nvSpPr>
            <p:spPr>
              <a:xfrm>
                <a:off x="6092250" y="3665425"/>
                <a:ext cx="85125" cy="242725"/>
              </a:xfrm>
              <a:custGeom>
                <a:rect b="b" l="l" r="r" t="t"/>
                <a:pathLst>
                  <a:path extrusionOk="0" h="9709" w="3405">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4"/>
              <p:cNvSpPr/>
              <p:nvPr/>
            </p:nvSpPr>
            <p:spPr>
              <a:xfrm>
                <a:off x="6120175" y="3674325"/>
                <a:ext cx="71325" cy="317875"/>
              </a:xfrm>
              <a:custGeom>
                <a:rect b="b" l="l" r="r" t="t"/>
                <a:pathLst>
                  <a:path extrusionOk="0" h="12715" w="2853">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4"/>
              <p:cNvSpPr/>
              <p:nvPr/>
            </p:nvSpPr>
            <p:spPr>
              <a:xfrm>
                <a:off x="6132625" y="4010450"/>
                <a:ext cx="52575" cy="241400"/>
              </a:xfrm>
              <a:custGeom>
                <a:rect b="b" l="l" r="r" t="t"/>
                <a:pathLst>
                  <a:path extrusionOk="0" h="9656" w="2103">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4"/>
              <p:cNvSpPr/>
              <p:nvPr/>
            </p:nvSpPr>
            <p:spPr>
              <a:xfrm>
                <a:off x="6119050" y="4010450"/>
                <a:ext cx="37625" cy="158800"/>
              </a:xfrm>
              <a:custGeom>
                <a:rect b="b" l="l" r="r" t="t"/>
                <a:pathLst>
                  <a:path extrusionOk="0" h="6352" w="1505">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4"/>
              <p:cNvSpPr/>
              <p:nvPr/>
            </p:nvSpPr>
            <p:spPr>
              <a:xfrm>
                <a:off x="6086225" y="3419325"/>
                <a:ext cx="94625" cy="272775"/>
              </a:xfrm>
              <a:custGeom>
                <a:rect b="b" l="l" r="r" t="t"/>
                <a:pathLst>
                  <a:path extrusionOk="0" h="10911" w="3785">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4"/>
              <p:cNvSpPr/>
              <p:nvPr/>
            </p:nvSpPr>
            <p:spPr>
              <a:xfrm>
                <a:off x="6084225" y="3583950"/>
                <a:ext cx="54875" cy="84475"/>
              </a:xfrm>
              <a:custGeom>
                <a:rect b="b" l="l" r="r" t="t"/>
                <a:pathLst>
                  <a:path extrusionOk="0" h="3379" w="2195">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4"/>
              <p:cNvSpPr/>
              <p:nvPr/>
            </p:nvSpPr>
            <p:spPr>
              <a:xfrm>
                <a:off x="6086825" y="3530650"/>
                <a:ext cx="48750" cy="64700"/>
              </a:xfrm>
              <a:custGeom>
                <a:rect b="b" l="l" r="r" t="t"/>
                <a:pathLst>
                  <a:path extrusionOk="0" h="2588" w="195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4"/>
              <p:cNvSpPr/>
              <p:nvPr/>
            </p:nvSpPr>
            <p:spPr>
              <a:xfrm>
                <a:off x="6085750" y="3313675"/>
                <a:ext cx="92075" cy="113100"/>
              </a:xfrm>
              <a:custGeom>
                <a:rect b="b" l="l" r="r" t="t"/>
                <a:pathLst>
                  <a:path extrusionOk="0" h="4524" w="3683">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4"/>
              <p:cNvSpPr/>
              <p:nvPr/>
            </p:nvSpPr>
            <p:spPr>
              <a:xfrm>
                <a:off x="6088525" y="3486250"/>
                <a:ext cx="42750" cy="43250"/>
              </a:xfrm>
              <a:custGeom>
                <a:rect b="b" l="l" r="r" t="t"/>
                <a:pathLst>
                  <a:path extrusionOk="0" h="1730" w="171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4"/>
              <p:cNvSpPr/>
              <p:nvPr/>
            </p:nvSpPr>
            <p:spPr>
              <a:xfrm>
                <a:off x="6091450" y="3448550"/>
                <a:ext cx="36450" cy="32550"/>
              </a:xfrm>
              <a:custGeom>
                <a:rect b="b" l="l" r="r" t="t"/>
                <a:pathLst>
                  <a:path extrusionOk="0" h="1302" w="1458">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6081775" y="3248250"/>
                <a:ext cx="152625" cy="51500"/>
              </a:xfrm>
              <a:custGeom>
                <a:rect b="b" l="l" r="r" t="t"/>
                <a:pathLst>
                  <a:path extrusionOk="0" h="2060" w="6105">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4"/>
              <p:cNvSpPr/>
              <p:nvPr/>
            </p:nvSpPr>
            <p:spPr>
              <a:xfrm>
                <a:off x="6142550" y="3281725"/>
                <a:ext cx="104750" cy="142325"/>
              </a:xfrm>
              <a:custGeom>
                <a:rect b="b" l="l" r="r" t="t"/>
                <a:pathLst>
                  <a:path extrusionOk="0" h="5693" w="419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4"/>
              <p:cNvSpPr/>
              <p:nvPr/>
            </p:nvSpPr>
            <p:spPr>
              <a:xfrm>
                <a:off x="6187125" y="3331225"/>
                <a:ext cx="95625" cy="159800"/>
              </a:xfrm>
              <a:custGeom>
                <a:rect b="b" l="l" r="r" t="t"/>
                <a:pathLst>
                  <a:path extrusionOk="0" h="6392" w="3825">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4"/>
              <p:cNvSpPr/>
              <p:nvPr/>
            </p:nvSpPr>
            <p:spPr>
              <a:xfrm>
                <a:off x="6219000" y="3498075"/>
                <a:ext cx="42900" cy="145300"/>
              </a:xfrm>
              <a:custGeom>
                <a:rect b="b" l="l" r="r" t="t"/>
                <a:pathLst>
                  <a:path extrusionOk="0" h="5812" w="1716">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4"/>
              <p:cNvSpPr/>
              <p:nvPr/>
            </p:nvSpPr>
            <p:spPr>
              <a:xfrm>
                <a:off x="6247275" y="3493300"/>
                <a:ext cx="24600" cy="148325"/>
              </a:xfrm>
              <a:custGeom>
                <a:rect b="b" l="l" r="r" t="t"/>
                <a:pathLst>
                  <a:path extrusionOk="0" h="5933" w="984">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4"/>
              <p:cNvSpPr/>
              <p:nvPr/>
            </p:nvSpPr>
            <p:spPr>
              <a:xfrm>
                <a:off x="6248650" y="3646700"/>
                <a:ext cx="37200" cy="53575"/>
              </a:xfrm>
              <a:custGeom>
                <a:rect b="b" l="l" r="r" t="t"/>
                <a:pathLst>
                  <a:path extrusionOk="0" h="2143" w="1488">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4"/>
              <p:cNvSpPr/>
              <p:nvPr/>
            </p:nvSpPr>
            <p:spPr>
              <a:xfrm>
                <a:off x="6258225" y="3707225"/>
                <a:ext cx="28550" cy="47100"/>
              </a:xfrm>
              <a:custGeom>
                <a:rect b="b" l="l" r="r" t="t"/>
                <a:pathLst>
                  <a:path extrusionOk="0" h="1884" w="1142">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6245975" y="3694050"/>
                <a:ext cx="13250" cy="26100"/>
              </a:xfrm>
              <a:custGeom>
                <a:rect b="b" l="l" r="r" t="t"/>
                <a:pathLst>
                  <a:path extrusionOk="0" h="1044" w="53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6083000" y="3219600"/>
                <a:ext cx="41200" cy="26700"/>
              </a:xfrm>
              <a:custGeom>
                <a:rect b="b" l="l" r="r" t="t"/>
                <a:pathLst>
                  <a:path extrusionOk="0" h="1068" w="1648">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4"/>
              <p:cNvSpPr/>
              <p:nvPr/>
            </p:nvSpPr>
            <p:spPr>
              <a:xfrm>
                <a:off x="6077450" y="3233525"/>
                <a:ext cx="58850" cy="35050"/>
              </a:xfrm>
              <a:custGeom>
                <a:rect b="b" l="l" r="r" t="t"/>
                <a:pathLst>
                  <a:path extrusionOk="0" h="1402" w="2354">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4"/>
              <p:cNvSpPr/>
              <p:nvPr/>
            </p:nvSpPr>
            <p:spPr>
              <a:xfrm>
                <a:off x="6127700" y="4254425"/>
                <a:ext cx="33225" cy="22050"/>
              </a:xfrm>
              <a:custGeom>
                <a:rect b="b" l="l" r="r" t="t"/>
                <a:pathLst>
                  <a:path extrusionOk="0" h="882" w="1329">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4"/>
              <p:cNvSpPr/>
              <p:nvPr/>
            </p:nvSpPr>
            <p:spPr>
              <a:xfrm>
                <a:off x="6121100" y="4268200"/>
                <a:ext cx="12725" cy="66575"/>
              </a:xfrm>
              <a:custGeom>
                <a:rect b="b" l="l" r="r" t="t"/>
                <a:pathLst>
                  <a:path extrusionOk="0" h="2663" w="509">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4"/>
              <p:cNvSpPr/>
              <p:nvPr/>
            </p:nvSpPr>
            <p:spPr>
              <a:xfrm>
                <a:off x="6130950" y="4278425"/>
                <a:ext cx="11225" cy="67050"/>
              </a:xfrm>
              <a:custGeom>
                <a:rect b="b" l="l" r="r" t="t"/>
                <a:pathLst>
                  <a:path extrusionOk="0" h="2682" w="449">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4"/>
              <p:cNvSpPr/>
              <p:nvPr/>
            </p:nvSpPr>
            <p:spPr>
              <a:xfrm>
                <a:off x="6138150" y="4282925"/>
                <a:ext cx="11875" cy="69550"/>
              </a:xfrm>
              <a:custGeom>
                <a:rect b="b" l="l" r="r" t="t"/>
                <a:pathLst>
                  <a:path extrusionOk="0" h="2782" w="475">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6152334" y="4291675"/>
                <a:ext cx="10650" cy="62125"/>
              </a:xfrm>
              <a:custGeom>
                <a:rect b="b" l="l" r="r" t="t"/>
                <a:pathLst>
                  <a:path extrusionOk="0" h="2485" w="426">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4"/>
              <p:cNvSpPr/>
              <p:nvPr/>
            </p:nvSpPr>
            <p:spPr>
              <a:xfrm>
                <a:off x="6161684" y="4304925"/>
                <a:ext cx="6900" cy="35750"/>
              </a:xfrm>
              <a:custGeom>
                <a:rect b="b" l="l" r="r" t="t"/>
                <a:pathLst>
                  <a:path extrusionOk="0" h="1430" w="276">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4"/>
              <p:cNvSpPr/>
              <p:nvPr/>
            </p:nvSpPr>
            <p:spPr>
              <a:xfrm>
                <a:off x="6157225" y="3312525"/>
                <a:ext cx="26150" cy="33875"/>
              </a:xfrm>
              <a:custGeom>
                <a:rect b="b" l="l" r="r" t="t"/>
                <a:pathLst>
                  <a:path extrusionOk="0" h="1355" w="1046">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6019075" y="3075750"/>
                <a:ext cx="67025" cy="78050"/>
              </a:xfrm>
              <a:custGeom>
                <a:rect b="b" l="l" r="r" t="t"/>
                <a:pathLst>
                  <a:path extrusionOk="0" h="3122" w="2681">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6027475" y="3108350"/>
                <a:ext cx="51250" cy="39925"/>
              </a:xfrm>
              <a:custGeom>
                <a:rect b="b" l="l" r="r" t="t"/>
                <a:pathLst>
                  <a:path extrusionOk="0" h="1597" w="205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6031050" y="3148425"/>
                <a:ext cx="35625" cy="32475"/>
              </a:xfrm>
              <a:custGeom>
                <a:rect b="b" l="l" r="r" t="t"/>
                <a:pathLst>
                  <a:path extrusionOk="0" h="1299" w="1425">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4"/>
              <p:cNvSpPr/>
              <p:nvPr/>
            </p:nvSpPr>
            <p:spPr>
              <a:xfrm>
                <a:off x="6081450" y="3075750"/>
                <a:ext cx="67025" cy="78050"/>
              </a:xfrm>
              <a:custGeom>
                <a:rect b="b" l="l" r="r" t="t"/>
                <a:pathLst>
                  <a:path extrusionOk="0" h="3122" w="2681">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4"/>
              <p:cNvSpPr/>
              <p:nvPr/>
            </p:nvSpPr>
            <p:spPr>
              <a:xfrm>
                <a:off x="6088975" y="3108350"/>
                <a:ext cx="51100" cy="39925"/>
              </a:xfrm>
              <a:custGeom>
                <a:rect b="b" l="l" r="r" t="t"/>
                <a:pathLst>
                  <a:path extrusionOk="0" h="1597" w="2044">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6101000" y="3148425"/>
                <a:ext cx="35500" cy="32475"/>
              </a:xfrm>
              <a:custGeom>
                <a:rect b="b" l="l" r="r" t="t"/>
                <a:pathLst>
                  <a:path extrusionOk="0" h="1299" w="142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6053175" y="3161925"/>
                <a:ext cx="59650" cy="45200"/>
              </a:xfrm>
              <a:custGeom>
                <a:rect b="b" l="l" r="r" t="t"/>
                <a:pathLst>
                  <a:path extrusionOk="0" h="1808" w="2386">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7" name="Google Shape;8037;p74"/>
            <p:cNvSpPr/>
            <p:nvPr/>
          </p:nvSpPr>
          <p:spPr>
            <a:xfrm>
              <a:off x="6000725" y="2992450"/>
              <a:ext cx="201725" cy="156325"/>
            </a:xfrm>
            <a:custGeom>
              <a:rect b="b" l="l" r="r" t="t"/>
              <a:pathLst>
                <a:path extrusionOk="0" h="6253" w="8069">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4"/>
          <p:cNvGrpSpPr/>
          <p:nvPr/>
        </p:nvGrpSpPr>
        <p:grpSpPr>
          <a:xfrm>
            <a:off x="6634500" y="3022588"/>
            <a:ext cx="435225" cy="1370250"/>
            <a:chOff x="6634500" y="2992450"/>
            <a:chExt cx="435225" cy="1370250"/>
          </a:xfrm>
        </p:grpSpPr>
        <p:sp>
          <p:nvSpPr>
            <p:cNvPr id="8039" name="Google Shape;8039;p74"/>
            <p:cNvSpPr/>
            <p:nvPr/>
          </p:nvSpPr>
          <p:spPr>
            <a:xfrm>
              <a:off x="6634500" y="3172825"/>
              <a:ext cx="435225" cy="1189875"/>
            </a:xfrm>
            <a:custGeom>
              <a:rect b="b" l="l" r="r" t="t"/>
              <a:pathLst>
                <a:path extrusionOk="0" h="47595" w="17409">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4"/>
            <p:cNvSpPr/>
            <p:nvPr/>
          </p:nvSpPr>
          <p:spPr>
            <a:xfrm>
              <a:off x="6776950" y="3018075"/>
              <a:ext cx="150475" cy="201175"/>
            </a:xfrm>
            <a:custGeom>
              <a:rect b="b" l="l" r="r" t="t"/>
              <a:pathLst>
                <a:path extrusionOk="0" h="8047" w="6019">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4"/>
            <p:cNvSpPr/>
            <p:nvPr/>
          </p:nvSpPr>
          <p:spPr>
            <a:xfrm>
              <a:off x="6768450" y="2992450"/>
              <a:ext cx="201575" cy="156325"/>
            </a:xfrm>
            <a:custGeom>
              <a:rect b="b" l="l" r="r" t="t"/>
              <a:pathLst>
                <a:path extrusionOk="0" h="6253" w="8063">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2" name="Google Shape;8042;p74"/>
          <p:cNvSpPr/>
          <p:nvPr/>
        </p:nvSpPr>
        <p:spPr>
          <a:xfrm>
            <a:off x="6624825" y="3676288"/>
            <a:ext cx="53450" cy="104650"/>
          </a:xfrm>
          <a:custGeom>
            <a:rect b="b" l="l" r="r" t="t"/>
            <a:pathLst>
              <a:path extrusionOk="0" h="4186" w="2138">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7030350" y="3650688"/>
            <a:ext cx="41225" cy="132550"/>
          </a:xfrm>
          <a:custGeom>
            <a:rect b="b" l="l" r="r" t="t"/>
            <a:pathLst>
              <a:path extrusionOk="0" h="5302" w="1649">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4"/>
          <p:cNvSpPr/>
          <p:nvPr/>
        </p:nvSpPr>
        <p:spPr>
          <a:xfrm>
            <a:off x="6642500" y="3681138"/>
            <a:ext cx="29675" cy="86725"/>
          </a:xfrm>
          <a:custGeom>
            <a:rect b="b" l="l" r="r" t="t"/>
            <a:pathLst>
              <a:path extrusionOk="0" h="3469" w="1187">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4"/>
          <p:cNvSpPr/>
          <p:nvPr/>
        </p:nvSpPr>
        <p:spPr>
          <a:xfrm>
            <a:off x="7028650" y="3675338"/>
            <a:ext cx="35850" cy="94850"/>
          </a:xfrm>
          <a:custGeom>
            <a:rect b="b" l="l" r="r" t="t"/>
            <a:pathLst>
              <a:path extrusionOk="0" h="3794" w="1434">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4"/>
          <p:cNvSpPr/>
          <p:nvPr/>
        </p:nvSpPr>
        <p:spPr>
          <a:xfrm>
            <a:off x="6772875" y="4044738"/>
            <a:ext cx="32550" cy="313550"/>
          </a:xfrm>
          <a:custGeom>
            <a:rect b="b" l="l" r="r" t="t"/>
            <a:pathLst>
              <a:path extrusionOk="0" h="12542" w="1302">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4"/>
          <p:cNvSpPr/>
          <p:nvPr/>
        </p:nvSpPr>
        <p:spPr>
          <a:xfrm>
            <a:off x="6771275" y="4240900"/>
            <a:ext cx="29350" cy="92000"/>
          </a:xfrm>
          <a:custGeom>
            <a:rect b="b" l="l" r="r" t="t"/>
            <a:pathLst>
              <a:path extrusionOk="0" h="3680" w="1174">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6901125" y="4051238"/>
            <a:ext cx="27300" cy="305500"/>
          </a:xfrm>
          <a:custGeom>
            <a:rect b="b" l="l" r="r" t="t"/>
            <a:pathLst>
              <a:path extrusionOk="0" h="12220" w="1092">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4"/>
          <p:cNvSpPr/>
          <p:nvPr/>
        </p:nvSpPr>
        <p:spPr>
          <a:xfrm>
            <a:off x="6904000" y="4244325"/>
            <a:ext cx="29275" cy="80725"/>
          </a:xfrm>
          <a:custGeom>
            <a:rect b="b" l="l" r="r" t="t"/>
            <a:pathLst>
              <a:path extrusionOk="0" h="3229" w="1171">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0" name="Google Shape;8050;p74"/>
          <p:cNvGrpSpPr/>
          <p:nvPr/>
        </p:nvGrpSpPr>
        <p:grpSpPr>
          <a:xfrm>
            <a:off x="6658800" y="3128663"/>
            <a:ext cx="382500" cy="1243900"/>
            <a:chOff x="6658800" y="3098525"/>
            <a:chExt cx="382500" cy="1243900"/>
          </a:xfrm>
        </p:grpSpPr>
        <p:grpSp>
          <p:nvGrpSpPr>
            <p:cNvPr id="8051" name="Google Shape;8051;p74"/>
            <p:cNvGrpSpPr/>
            <p:nvPr/>
          </p:nvGrpSpPr>
          <p:grpSpPr>
            <a:xfrm>
              <a:off x="6750375" y="3274500"/>
              <a:ext cx="203475" cy="165800"/>
              <a:chOff x="6750375" y="3274500"/>
              <a:chExt cx="203475" cy="165800"/>
            </a:xfrm>
          </p:grpSpPr>
          <p:sp>
            <p:nvSpPr>
              <p:cNvPr id="8052" name="Google Shape;8052;p74"/>
              <p:cNvSpPr/>
              <p:nvPr/>
            </p:nvSpPr>
            <p:spPr>
              <a:xfrm>
                <a:off x="6750375" y="3274500"/>
                <a:ext cx="101600" cy="165800"/>
              </a:xfrm>
              <a:custGeom>
                <a:rect b="b" l="l" r="r" t="t"/>
                <a:pathLst>
                  <a:path extrusionOk="0" h="6632" w="4064">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6777425" y="3290125"/>
                <a:ext cx="74550" cy="130550"/>
              </a:xfrm>
              <a:custGeom>
                <a:rect b="b" l="l" r="r" t="t"/>
                <a:pathLst>
                  <a:path extrusionOk="0" h="5222" w="2982">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6852250" y="3274500"/>
                <a:ext cx="101600" cy="165800"/>
              </a:xfrm>
              <a:custGeom>
                <a:rect b="b" l="l" r="r" t="t"/>
                <a:pathLst>
                  <a:path extrusionOk="0" h="6632" w="4064">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4"/>
              <p:cNvSpPr/>
              <p:nvPr/>
            </p:nvSpPr>
            <p:spPr>
              <a:xfrm>
                <a:off x="6852250" y="3290125"/>
                <a:ext cx="74575" cy="130550"/>
              </a:xfrm>
              <a:custGeom>
                <a:rect b="b" l="l" r="r" t="t"/>
                <a:pathLst>
                  <a:path extrusionOk="0" h="5222" w="2983">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6" name="Google Shape;8056;p74"/>
            <p:cNvSpPr/>
            <p:nvPr/>
          </p:nvSpPr>
          <p:spPr>
            <a:xfrm>
              <a:off x="6836900" y="3295900"/>
              <a:ext cx="109700" cy="84400"/>
            </a:xfrm>
            <a:custGeom>
              <a:rect b="b" l="l" r="r" t="t"/>
              <a:pathLst>
                <a:path extrusionOk="0" h="3376" w="4388">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4"/>
            <p:cNvSpPr/>
            <p:nvPr/>
          </p:nvSpPr>
          <p:spPr>
            <a:xfrm>
              <a:off x="6794950" y="3118325"/>
              <a:ext cx="73775" cy="202350"/>
            </a:xfrm>
            <a:custGeom>
              <a:rect b="b" l="l" r="r" t="t"/>
              <a:pathLst>
                <a:path extrusionOk="0" h="8094" w="2951">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6855025" y="3111325"/>
              <a:ext cx="48750" cy="212125"/>
            </a:xfrm>
            <a:custGeom>
              <a:rect b="b" l="l" r="r" t="t"/>
              <a:pathLst>
                <a:path extrusionOk="0" h="8485" w="195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6793100" y="3103025"/>
              <a:ext cx="79475" cy="219650"/>
            </a:xfrm>
            <a:custGeom>
              <a:rect b="b" l="l" r="r" t="t"/>
              <a:pathLst>
                <a:path extrusionOk="0" h="8786" w="3179">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6855800" y="3098525"/>
              <a:ext cx="47500" cy="226600"/>
            </a:xfrm>
            <a:custGeom>
              <a:rect b="b" l="l" r="r" t="t"/>
              <a:pathLst>
                <a:path extrusionOk="0" h="9064" w="190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6668175" y="3255650"/>
              <a:ext cx="198250" cy="461950"/>
            </a:xfrm>
            <a:custGeom>
              <a:rect b="b" l="l" r="r" t="t"/>
              <a:pathLst>
                <a:path extrusionOk="0" h="18478" w="793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6870600" y="3259125"/>
              <a:ext cx="170700" cy="456625"/>
            </a:xfrm>
            <a:custGeom>
              <a:rect b="b" l="l" r="r" t="t"/>
              <a:pathLst>
                <a:path extrusionOk="0" h="18265" w="6828">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4"/>
            <p:cNvSpPr/>
            <p:nvPr/>
          </p:nvSpPr>
          <p:spPr>
            <a:xfrm>
              <a:off x="6746700" y="3356150"/>
              <a:ext cx="130475" cy="983200"/>
            </a:xfrm>
            <a:custGeom>
              <a:rect b="b" l="l" r="r" t="t"/>
              <a:pathLst>
                <a:path extrusionOk="0" h="39328" w="5219">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4"/>
            <p:cNvSpPr/>
            <p:nvPr/>
          </p:nvSpPr>
          <p:spPr>
            <a:xfrm>
              <a:off x="6854725" y="3355225"/>
              <a:ext cx="106350" cy="987200"/>
            </a:xfrm>
            <a:custGeom>
              <a:rect b="b" l="l" r="r" t="t"/>
              <a:pathLst>
                <a:path extrusionOk="0" h="39488" w="4254">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6658800" y="3262225"/>
              <a:ext cx="210225" cy="446150"/>
            </a:xfrm>
            <a:custGeom>
              <a:rect b="b" l="l" r="r" t="t"/>
              <a:pathLst>
                <a:path extrusionOk="0" h="17846" w="8409">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6869550" y="3274050"/>
              <a:ext cx="167750" cy="433875"/>
            </a:xfrm>
            <a:custGeom>
              <a:rect b="b" l="l" r="r" t="t"/>
              <a:pathLst>
                <a:path extrusionOk="0" h="17355" w="671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6756825" y="3367250"/>
              <a:ext cx="130500" cy="756650"/>
            </a:xfrm>
            <a:custGeom>
              <a:rect b="b" l="l" r="r" t="t"/>
              <a:pathLst>
                <a:path extrusionOk="0" h="30266" w="522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6836750" y="3361175"/>
              <a:ext cx="115100" cy="758125"/>
            </a:xfrm>
            <a:custGeom>
              <a:rect b="b" l="l" r="r" t="t"/>
              <a:pathLst>
                <a:path extrusionOk="0" h="30325" w="4604">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6821225" y="3301900"/>
              <a:ext cx="109750" cy="84400"/>
            </a:xfrm>
            <a:custGeom>
              <a:rect b="b" l="l" r="r" t="t"/>
              <a:pathLst>
                <a:path extrusionOk="0" h="3376" w="439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4"/>
          <p:cNvGrpSpPr/>
          <p:nvPr/>
        </p:nvGrpSpPr>
        <p:grpSpPr>
          <a:xfrm>
            <a:off x="2881219" y="1559619"/>
            <a:ext cx="1182076" cy="1120100"/>
            <a:chOff x="2834338" y="1606500"/>
            <a:chExt cx="1182076" cy="1120100"/>
          </a:xfrm>
        </p:grpSpPr>
        <p:grpSp>
          <p:nvGrpSpPr>
            <p:cNvPr id="8071" name="Google Shape;8071;p74"/>
            <p:cNvGrpSpPr/>
            <p:nvPr/>
          </p:nvGrpSpPr>
          <p:grpSpPr>
            <a:xfrm>
              <a:off x="3260010" y="1885839"/>
              <a:ext cx="756404" cy="756404"/>
              <a:chOff x="5681300" y="2527788"/>
              <a:chExt cx="805800" cy="805800"/>
            </a:xfrm>
          </p:grpSpPr>
          <p:sp>
            <p:nvSpPr>
              <p:cNvPr id="8072" name="Google Shape;8072;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4"/>
            <p:cNvGrpSpPr/>
            <p:nvPr/>
          </p:nvGrpSpPr>
          <p:grpSpPr>
            <a:xfrm>
              <a:off x="2834338" y="1606500"/>
              <a:ext cx="904525" cy="1120100"/>
              <a:chOff x="2834338" y="1606500"/>
              <a:chExt cx="904525" cy="1120100"/>
            </a:xfrm>
          </p:grpSpPr>
          <p:sp>
            <p:nvSpPr>
              <p:cNvPr id="8075" name="Google Shape;8075;p74"/>
              <p:cNvSpPr/>
              <p:nvPr/>
            </p:nvSpPr>
            <p:spPr>
              <a:xfrm>
                <a:off x="2834338" y="1617250"/>
                <a:ext cx="456425" cy="436900"/>
              </a:xfrm>
              <a:custGeom>
                <a:rect b="b" l="l" r="r" t="t"/>
                <a:pathLst>
                  <a:path extrusionOk="0" h="17476" w="18257">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3525238" y="2159375"/>
                <a:ext cx="213625" cy="205575"/>
              </a:xfrm>
              <a:custGeom>
                <a:rect b="b" l="l" r="r" t="t"/>
                <a:pathLst>
                  <a:path extrusionOk="0" h="8223" w="8545">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3048238" y="2039825"/>
                <a:ext cx="602250" cy="686775"/>
              </a:xfrm>
              <a:custGeom>
                <a:rect b="b" l="l" r="r" t="t"/>
                <a:pathLst>
                  <a:path extrusionOk="0" h="27471" w="2409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3559813" y="2191500"/>
                <a:ext cx="146925" cy="141400"/>
              </a:xfrm>
              <a:custGeom>
                <a:rect b="b" l="l" r="r" t="t"/>
                <a:pathLst>
                  <a:path extrusionOk="0" h="5656" w="5877">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3589613" y="2228525"/>
                <a:ext cx="81175" cy="69575"/>
              </a:xfrm>
              <a:custGeom>
                <a:rect b="b" l="l" r="r" t="t"/>
                <a:pathLst>
                  <a:path extrusionOk="0" h="2783" w="3247">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3019663" y="2014625"/>
                <a:ext cx="85775" cy="50275"/>
              </a:xfrm>
              <a:custGeom>
                <a:rect b="b" l="l" r="r" t="t"/>
                <a:pathLst>
                  <a:path extrusionOk="0" h="2011" w="3431">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2891963" y="1606500"/>
                <a:ext cx="85775" cy="50425"/>
              </a:xfrm>
              <a:custGeom>
                <a:rect b="b" l="l" r="r" t="t"/>
                <a:pathLst>
                  <a:path extrusionOk="0" h="2017" w="3431">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4"/>
              <p:cNvSpPr/>
              <p:nvPr/>
            </p:nvSpPr>
            <p:spPr>
              <a:xfrm>
                <a:off x="3147513" y="1606500"/>
                <a:ext cx="85775" cy="50425"/>
              </a:xfrm>
              <a:custGeom>
                <a:rect b="b" l="l" r="r" t="t"/>
                <a:pathLst>
                  <a:path extrusionOk="0" h="2017" w="3431">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3" name="Google Shape;8083;p74"/>
          <p:cNvGrpSpPr/>
          <p:nvPr/>
        </p:nvGrpSpPr>
        <p:grpSpPr>
          <a:xfrm>
            <a:off x="3082819" y="2817700"/>
            <a:ext cx="1013175" cy="1561450"/>
            <a:chOff x="3035938" y="2817700"/>
            <a:chExt cx="1013175" cy="1561450"/>
          </a:xfrm>
        </p:grpSpPr>
        <p:grpSp>
          <p:nvGrpSpPr>
            <p:cNvPr id="8084" name="Google Shape;8084;p74"/>
            <p:cNvGrpSpPr/>
            <p:nvPr/>
          </p:nvGrpSpPr>
          <p:grpSpPr>
            <a:xfrm>
              <a:off x="3035938" y="2817700"/>
              <a:ext cx="1013175" cy="1561450"/>
              <a:chOff x="3035938" y="2817700"/>
              <a:chExt cx="1013175" cy="1561450"/>
            </a:xfrm>
          </p:grpSpPr>
          <p:sp>
            <p:nvSpPr>
              <p:cNvPr id="8085" name="Google Shape;8085;p74"/>
              <p:cNvSpPr/>
              <p:nvPr/>
            </p:nvSpPr>
            <p:spPr>
              <a:xfrm>
                <a:off x="3035938" y="2817700"/>
                <a:ext cx="1013175" cy="1561450"/>
              </a:xfrm>
              <a:custGeom>
                <a:rect b="b" l="l" r="r" t="t"/>
                <a:pathLst>
                  <a:path extrusionOk="0" h="62458" w="40527">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74"/>
              <p:cNvGrpSpPr/>
              <p:nvPr/>
            </p:nvGrpSpPr>
            <p:grpSpPr>
              <a:xfrm>
                <a:off x="3196388" y="2817700"/>
                <a:ext cx="681075" cy="1561450"/>
                <a:chOff x="3196388" y="2817700"/>
                <a:chExt cx="681075" cy="1561450"/>
              </a:xfrm>
            </p:grpSpPr>
            <p:sp>
              <p:nvSpPr>
                <p:cNvPr id="8087" name="Google Shape;8087;p74"/>
                <p:cNvSpPr/>
                <p:nvPr/>
              </p:nvSpPr>
              <p:spPr>
                <a:xfrm>
                  <a:off x="3526163" y="2870875"/>
                  <a:ext cx="32750" cy="1471075"/>
                </a:xfrm>
                <a:custGeom>
                  <a:rect b="b" l="l" r="r" t="t"/>
                  <a:pathLst>
                    <a:path extrusionOk="0" h="58843" w="131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4"/>
                <p:cNvSpPr/>
                <p:nvPr/>
              </p:nvSpPr>
              <p:spPr>
                <a:xfrm>
                  <a:off x="3196388" y="4351925"/>
                  <a:ext cx="27825" cy="27225"/>
                </a:xfrm>
                <a:custGeom>
                  <a:rect b="b" l="l" r="r" t="t"/>
                  <a:pathLst>
                    <a:path extrusionOk="0" h="1089" w="1113">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3261838" y="4352375"/>
                  <a:ext cx="27375" cy="26775"/>
                </a:xfrm>
                <a:custGeom>
                  <a:rect b="b" l="l" r="r" t="t"/>
                  <a:pathLst>
                    <a:path extrusionOk="0" h="1071" w="1095">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3327313"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3392463" y="4351925"/>
                  <a:ext cx="27825" cy="27225"/>
                </a:xfrm>
                <a:custGeom>
                  <a:rect b="b" l="l" r="r" t="t"/>
                  <a:pathLst>
                    <a:path extrusionOk="0" h="1089" w="1113">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4"/>
                <p:cNvSpPr/>
                <p:nvPr/>
              </p:nvSpPr>
              <p:spPr>
                <a:xfrm>
                  <a:off x="3458063" y="4352375"/>
                  <a:ext cx="27225" cy="26775"/>
                </a:xfrm>
                <a:custGeom>
                  <a:rect b="b" l="l" r="r" t="t"/>
                  <a:pathLst>
                    <a:path extrusionOk="0" h="1071" w="1089">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4"/>
                <p:cNvSpPr/>
                <p:nvPr/>
              </p:nvSpPr>
              <p:spPr>
                <a:xfrm>
                  <a:off x="3523388"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3588538" y="4351925"/>
                  <a:ext cx="27850" cy="27225"/>
                </a:xfrm>
                <a:custGeom>
                  <a:rect b="b" l="l" r="r" t="t"/>
                  <a:pathLst>
                    <a:path extrusionOk="0" h="1089" w="1114">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3654163" y="4352375"/>
                  <a:ext cx="27225" cy="26775"/>
                </a:xfrm>
                <a:custGeom>
                  <a:rect b="b" l="l" r="r" t="t"/>
                  <a:pathLst>
                    <a:path extrusionOk="0" h="1071" w="1089">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3719463" y="4352375"/>
                  <a:ext cx="27375" cy="26775"/>
                </a:xfrm>
                <a:custGeom>
                  <a:rect b="b" l="l" r="r" t="t"/>
                  <a:pathLst>
                    <a:path extrusionOk="0" h="1071" w="1095">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3784938" y="4352375"/>
                  <a:ext cx="27225" cy="26775"/>
                </a:xfrm>
                <a:custGeom>
                  <a:rect b="b" l="l" r="r" t="t"/>
                  <a:pathLst>
                    <a:path extrusionOk="0" h="1071" w="1089">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4"/>
                <p:cNvSpPr/>
                <p:nvPr/>
              </p:nvSpPr>
              <p:spPr>
                <a:xfrm>
                  <a:off x="3850238" y="4352375"/>
                  <a:ext cx="27225" cy="26775"/>
                </a:xfrm>
                <a:custGeom>
                  <a:rect b="b" l="l" r="r" t="t"/>
                  <a:pathLst>
                    <a:path extrusionOk="0" h="1071" w="1089">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3196388" y="2817700"/>
                  <a:ext cx="27825" cy="26450"/>
                </a:xfrm>
                <a:custGeom>
                  <a:rect b="b" l="l" r="r" t="t"/>
                  <a:pathLst>
                    <a:path extrusionOk="0" h="1058" w="1113">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3261988"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3327313" y="2817700"/>
                  <a:ext cx="27375" cy="26000"/>
                </a:xfrm>
                <a:custGeom>
                  <a:rect b="b" l="l" r="r" t="t"/>
                  <a:pathLst>
                    <a:path extrusionOk="0" h="1040" w="1095">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4"/>
                <p:cNvSpPr/>
                <p:nvPr/>
              </p:nvSpPr>
              <p:spPr>
                <a:xfrm>
                  <a:off x="3392463" y="2817700"/>
                  <a:ext cx="27825" cy="26450"/>
                </a:xfrm>
                <a:custGeom>
                  <a:rect b="b" l="l" r="r" t="t"/>
                  <a:pathLst>
                    <a:path extrusionOk="0" h="1058" w="1113">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3458063"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3523388" y="2817700"/>
                  <a:ext cx="27375" cy="26000"/>
                </a:xfrm>
                <a:custGeom>
                  <a:rect b="b" l="l" r="r" t="t"/>
                  <a:pathLst>
                    <a:path extrusionOk="0" h="1040" w="1095">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4"/>
                <p:cNvSpPr/>
                <p:nvPr/>
              </p:nvSpPr>
              <p:spPr>
                <a:xfrm>
                  <a:off x="3588538" y="2817700"/>
                  <a:ext cx="27850" cy="26450"/>
                </a:xfrm>
                <a:custGeom>
                  <a:rect b="b" l="l" r="r" t="t"/>
                  <a:pathLst>
                    <a:path extrusionOk="0" h="1058" w="1114">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3654163" y="2817700"/>
                  <a:ext cx="27225" cy="26000"/>
                </a:xfrm>
                <a:custGeom>
                  <a:rect b="b" l="l" r="r" t="t"/>
                  <a:pathLst>
                    <a:path extrusionOk="0" h="1040" w="1089">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3719463" y="2817700"/>
                  <a:ext cx="27375" cy="26000"/>
                </a:xfrm>
                <a:custGeom>
                  <a:rect b="b" l="l" r="r" t="t"/>
                  <a:pathLst>
                    <a:path extrusionOk="0" h="1040" w="1095">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3784938" y="2817700"/>
                  <a:ext cx="27225" cy="26000"/>
                </a:xfrm>
                <a:custGeom>
                  <a:rect b="b" l="l" r="r" t="t"/>
                  <a:pathLst>
                    <a:path extrusionOk="0" h="1040" w="1089">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4"/>
                <p:cNvSpPr/>
                <p:nvPr/>
              </p:nvSpPr>
              <p:spPr>
                <a:xfrm>
                  <a:off x="3850238" y="2817700"/>
                  <a:ext cx="27225" cy="26000"/>
                </a:xfrm>
                <a:custGeom>
                  <a:rect b="b" l="l" r="r" t="t"/>
                  <a:pathLst>
                    <a:path extrusionOk="0" h="1040" w="1089">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0" name="Google Shape;8110;p74"/>
            <p:cNvGrpSpPr/>
            <p:nvPr/>
          </p:nvGrpSpPr>
          <p:grpSpPr>
            <a:xfrm>
              <a:off x="3090338" y="2927425"/>
              <a:ext cx="389575" cy="1365675"/>
              <a:chOff x="3090338" y="2927425"/>
              <a:chExt cx="389575" cy="1365675"/>
            </a:xfrm>
          </p:grpSpPr>
          <p:grpSp>
            <p:nvGrpSpPr>
              <p:cNvPr id="8111" name="Google Shape;8111;p74"/>
              <p:cNvGrpSpPr/>
              <p:nvPr/>
            </p:nvGrpSpPr>
            <p:grpSpPr>
              <a:xfrm>
                <a:off x="3090338" y="2927425"/>
                <a:ext cx="389575" cy="202550"/>
                <a:chOff x="3090338" y="2927425"/>
                <a:chExt cx="389575" cy="202550"/>
              </a:xfrm>
            </p:grpSpPr>
            <p:sp>
              <p:nvSpPr>
                <p:cNvPr id="8112" name="Google Shape;8112;p74"/>
                <p:cNvSpPr/>
                <p:nvPr/>
              </p:nvSpPr>
              <p:spPr>
                <a:xfrm>
                  <a:off x="3090338" y="2927425"/>
                  <a:ext cx="389575" cy="202550"/>
                </a:xfrm>
                <a:custGeom>
                  <a:rect b="b" l="l" r="r" t="t"/>
                  <a:pathLst>
                    <a:path extrusionOk="0" h="8102" w="15583">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4"/>
                <p:cNvSpPr/>
                <p:nvPr/>
              </p:nvSpPr>
              <p:spPr>
                <a:xfrm>
                  <a:off x="3102338" y="2950925"/>
                  <a:ext cx="359300" cy="155850"/>
                </a:xfrm>
                <a:custGeom>
                  <a:rect b="b" l="l" r="r" t="t"/>
                  <a:pathLst>
                    <a:path extrusionOk="0" h="6234" w="14372">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4"/>
              <p:cNvGrpSpPr/>
              <p:nvPr/>
            </p:nvGrpSpPr>
            <p:grpSpPr>
              <a:xfrm>
                <a:off x="3090338" y="3218150"/>
                <a:ext cx="389575" cy="202575"/>
                <a:chOff x="3090338" y="3218150"/>
                <a:chExt cx="389575" cy="202575"/>
              </a:xfrm>
            </p:grpSpPr>
            <p:sp>
              <p:nvSpPr>
                <p:cNvPr id="8115" name="Google Shape;8115;p74"/>
                <p:cNvSpPr/>
                <p:nvPr/>
              </p:nvSpPr>
              <p:spPr>
                <a:xfrm>
                  <a:off x="3090338" y="3218150"/>
                  <a:ext cx="389575" cy="202575"/>
                </a:xfrm>
                <a:custGeom>
                  <a:rect b="b" l="l" r="r" t="t"/>
                  <a:pathLst>
                    <a:path extrusionOk="0" h="8103" w="15583">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4"/>
                <p:cNvSpPr/>
                <p:nvPr/>
              </p:nvSpPr>
              <p:spPr>
                <a:xfrm>
                  <a:off x="3102488" y="3241525"/>
                  <a:ext cx="359150" cy="155825"/>
                </a:xfrm>
                <a:custGeom>
                  <a:rect b="b" l="l" r="r" t="t"/>
                  <a:pathLst>
                    <a:path extrusionOk="0" h="6233" w="14366">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4"/>
              <p:cNvGrpSpPr/>
              <p:nvPr/>
            </p:nvGrpSpPr>
            <p:grpSpPr>
              <a:xfrm>
                <a:off x="3090338" y="3509050"/>
                <a:ext cx="389575" cy="202550"/>
                <a:chOff x="3090338" y="3509050"/>
                <a:chExt cx="389575" cy="202550"/>
              </a:xfrm>
            </p:grpSpPr>
            <p:sp>
              <p:nvSpPr>
                <p:cNvPr id="8118" name="Google Shape;8118;p74"/>
                <p:cNvSpPr/>
                <p:nvPr/>
              </p:nvSpPr>
              <p:spPr>
                <a:xfrm>
                  <a:off x="3090338" y="3509050"/>
                  <a:ext cx="389575" cy="202550"/>
                </a:xfrm>
                <a:custGeom>
                  <a:rect b="b" l="l" r="r" t="t"/>
                  <a:pathLst>
                    <a:path extrusionOk="0" h="8102" w="15583">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4"/>
                <p:cNvSpPr/>
                <p:nvPr/>
              </p:nvSpPr>
              <p:spPr>
                <a:xfrm>
                  <a:off x="3102488" y="3532400"/>
                  <a:ext cx="359150" cy="155850"/>
                </a:xfrm>
                <a:custGeom>
                  <a:rect b="b" l="l" r="r" t="t"/>
                  <a:pathLst>
                    <a:path extrusionOk="0" h="6234" w="14366">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4"/>
              <p:cNvGrpSpPr/>
              <p:nvPr/>
            </p:nvGrpSpPr>
            <p:grpSpPr>
              <a:xfrm>
                <a:off x="3090338" y="3799800"/>
                <a:ext cx="389575" cy="202550"/>
                <a:chOff x="3090338" y="3799800"/>
                <a:chExt cx="389575" cy="202550"/>
              </a:xfrm>
            </p:grpSpPr>
            <p:sp>
              <p:nvSpPr>
                <p:cNvPr id="8121" name="Google Shape;8121;p74"/>
                <p:cNvSpPr/>
                <p:nvPr/>
              </p:nvSpPr>
              <p:spPr>
                <a:xfrm>
                  <a:off x="3090338" y="3799800"/>
                  <a:ext cx="389575" cy="202550"/>
                </a:xfrm>
                <a:custGeom>
                  <a:rect b="b" l="l" r="r" t="t"/>
                  <a:pathLst>
                    <a:path extrusionOk="0" h="8102" w="15583">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4"/>
                <p:cNvSpPr/>
                <p:nvPr/>
              </p:nvSpPr>
              <p:spPr>
                <a:xfrm>
                  <a:off x="3102488" y="3823150"/>
                  <a:ext cx="359150" cy="155850"/>
                </a:xfrm>
                <a:custGeom>
                  <a:rect b="b" l="l" r="r" t="t"/>
                  <a:pathLst>
                    <a:path extrusionOk="0" h="6234" w="14366">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4"/>
              <p:cNvGrpSpPr/>
              <p:nvPr/>
            </p:nvGrpSpPr>
            <p:grpSpPr>
              <a:xfrm>
                <a:off x="3090338" y="4090525"/>
                <a:ext cx="389575" cy="202575"/>
                <a:chOff x="3090338" y="4090525"/>
                <a:chExt cx="389575" cy="202575"/>
              </a:xfrm>
            </p:grpSpPr>
            <p:sp>
              <p:nvSpPr>
                <p:cNvPr id="8124" name="Google Shape;8124;p74"/>
                <p:cNvSpPr/>
                <p:nvPr/>
              </p:nvSpPr>
              <p:spPr>
                <a:xfrm>
                  <a:off x="3090338" y="4090525"/>
                  <a:ext cx="389575" cy="202575"/>
                </a:xfrm>
                <a:custGeom>
                  <a:rect b="b" l="l" r="r" t="t"/>
                  <a:pathLst>
                    <a:path extrusionOk="0" h="8103" w="15583">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4"/>
                <p:cNvSpPr/>
                <p:nvPr/>
              </p:nvSpPr>
              <p:spPr>
                <a:xfrm>
                  <a:off x="3102488" y="4113875"/>
                  <a:ext cx="359150" cy="155850"/>
                </a:xfrm>
                <a:custGeom>
                  <a:rect b="b" l="l" r="r" t="t"/>
                  <a:pathLst>
                    <a:path extrusionOk="0" h="6234" w="14366">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6" name="Google Shape;8126;p74"/>
            <p:cNvGrpSpPr/>
            <p:nvPr/>
          </p:nvGrpSpPr>
          <p:grpSpPr>
            <a:xfrm>
              <a:off x="3602363" y="2927425"/>
              <a:ext cx="389575" cy="1365675"/>
              <a:chOff x="3602363" y="2927425"/>
              <a:chExt cx="389575" cy="1365675"/>
            </a:xfrm>
          </p:grpSpPr>
          <p:grpSp>
            <p:nvGrpSpPr>
              <p:cNvPr id="8127" name="Google Shape;8127;p74"/>
              <p:cNvGrpSpPr/>
              <p:nvPr/>
            </p:nvGrpSpPr>
            <p:grpSpPr>
              <a:xfrm>
                <a:off x="3602363" y="2927425"/>
                <a:ext cx="389575" cy="202550"/>
                <a:chOff x="3602363" y="2927425"/>
                <a:chExt cx="389575" cy="202550"/>
              </a:xfrm>
            </p:grpSpPr>
            <p:sp>
              <p:nvSpPr>
                <p:cNvPr id="8128" name="Google Shape;8128;p74"/>
                <p:cNvSpPr/>
                <p:nvPr/>
              </p:nvSpPr>
              <p:spPr>
                <a:xfrm>
                  <a:off x="3602363" y="2927425"/>
                  <a:ext cx="389575" cy="202550"/>
                </a:xfrm>
                <a:custGeom>
                  <a:rect b="b" l="l" r="r" t="t"/>
                  <a:pathLst>
                    <a:path extrusionOk="0" h="8102" w="15583">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4"/>
                <p:cNvSpPr/>
                <p:nvPr/>
              </p:nvSpPr>
              <p:spPr>
                <a:xfrm>
                  <a:off x="3614363" y="2950925"/>
                  <a:ext cx="359300" cy="155850"/>
                </a:xfrm>
                <a:custGeom>
                  <a:rect b="b" l="l" r="r" t="t"/>
                  <a:pathLst>
                    <a:path extrusionOk="0" h="6234" w="14372">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4"/>
              <p:cNvGrpSpPr/>
              <p:nvPr/>
            </p:nvGrpSpPr>
            <p:grpSpPr>
              <a:xfrm>
                <a:off x="3602363" y="3218150"/>
                <a:ext cx="389575" cy="202575"/>
                <a:chOff x="3602363" y="3218150"/>
                <a:chExt cx="389575" cy="202575"/>
              </a:xfrm>
            </p:grpSpPr>
            <p:sp>
              <p:nvSpPr>
                <p:cNvPr id="8131" name="Google Shape;8131;p74"/>
                <p:cNvSpPr/>
                <p:nvPr/>
              </p:nvSpPr>
              <p:spPr>
                <a:xfrm>
                  <a:off x="3602363" y="3218150"/>
                  <a:ext cx="389575" cy="202575"/>
                </a:xfrm>
                <a:custGeom>
                  <a:rect b="b" l="l" r="r" t="t"/>
                  <a:pathLst>
                    <a:path extrusionOk="0" h="8103" w="15583">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4"/>
                <p:cNvSpPr/>
                <p:nvPr/>
              </p:nvSpPr>
              <p:spPr>
                <a:xfrm>
                  <a:off x="3614513" y="3241525"/>
                  <a:ext cx="359150" cy="155825"/>
                </a:xfrm>
                <a:custGeom>
                  <a:rect b="b" l="l" r="r" t="t"/>
                  <a:pathLst>
                    <a:path extrusionOk="0" h="6233" w="14366">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4"/>
              <p:cNvGrpSpPr/>
              <p:nvPr/>
            </p:nvGrpSpPr>
            <p:grpSpPr>
              <a:xfrm>
                <a:off x="3602363" y="3509050"/>
                <a:ext cx="389575" cy="202550"/>
                <a:chOff x="3602363" y="3509050"/>
                <a:chExt cx="389575" cy="202550"/>
              </a:xfrm>
            </p:grpSpPr>
            <p:sp>
              <p:nvSpPr>
                <p:cNvPr id="8134" name="Google Shape;8134;p74"/>
                <p:cNvSpPr/>
                <p:nvPr/>
              </p:nvSpPr>
              <p:spPr>
                <a:xfrm>
                  <a:off x="3602363" y="3509050"/>
                  <a:ext cx="389575" cy="202550"/>
                </a:xfrm>
                <a:custGeom>
                  <a:rect b="b" l="l" r="r" t="t"/>
                  <a:pathLst>
                    <a:path extrusionOk="0" h="8102" w="15583">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4"/>
                <p:cNvSpPr/>
                <p:nvPr/>
              </p:nvSpPr>
              <p:spPr>
                <a:xfrm>
                  <a:off x="3614513" y="3532400"/>
                  <a:ext cx="359150" cy="155850"/>
                </a:xfrm>
                <a:custGeom>
                  <a:rect b="b" l="l" r="r" t="t"/>
                  <a:pathLst>
                    <a:path extrusionOk="0" h="6234" w="14366">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4"/>
              <p:cNvGrpSpPr/>
              <p:nvPr/>
            </p:nvGrpSpPr>
            <p:grpSpPr>
              <a:xfrm>
                <a:off x="3602363" y="3799800"/>
                <a:ext cx="389575" cy="202550"/>
                <a:chOff x="3602363" y="3799800"/>
                <a:chExt cx="389575" cy="202550"/>
              </a:xfrm>
            </p:grpSpPr>
            <p:sp>
              <p:nvSpPr>
                <p:cNvPr id="8137" name="Google Shape;8137;p74"/>
                <p:cNvSpPr/>
                <p:nvPr/>
              </p:nvSpPr>
              <p:spPr>
                <a:xfrm>
                  <a:off x="3602363" y="3799800"/>
                  <a:ext cx="389575" cy="202550"/>
                </a:xfrm>
                <a:custGeom>
                  <a:rect b="b" l="l" r="r" t="t"/>
                  <a:pathLst>
                    <a:path extrusionOk="0" h="8102" w="15583">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4"/>
                <p:cNvSpPr/>
                <p:nvPr/>
              </p:nvSpPr>
              <p:spPr>
                <a:xfrm>
                  <a:off x="3614513" y="3823150"/>
                  <a:ext cx="359150" cy="155850"/>
                </a:xfrm>
                <a:custGeom>
                  <a:rect b="b" l="l" r="r" t="t"/>
                  <a:pathLst>
                    <a:path extrusionOk="0" h="6234" w="14366">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4"/>
              <p:cNvGrpSpPr/>
              <p:nvPr/>
            </p:nvGrpSpPr>
            <p:grpSpPr>
              <a:xfrm>
                <a:off x="3602363" y="4090525"/>
                <a:ext cx="389575" cy="202575"/>
                <a:chOff x="3602363" y="4090525"/>
                <a:chExt cx="389575" cy="202575"/>
              </a:xfrm>
            </p:grpSpPr>
            <p:sp>
              <p:nvSpPr>
                <p:cNvPr id="8140" name="Google Shape;8140;p74"/>
                <p:cNvSpPr/>
                <p:nvPr/>
              </p:nvSpPr>
              <p:spPr>
                <a:xfrm>
                  <a:off x="3602363" y="4090525"/>
                  <a:ext cx="389575" cy="202575"/>
                </a:xfrm>
                <a:custGeom>
                  <a:rect b="b" l="l" r="r" t="t"/>
                  <a:pathLst>
                    <a:path extrusionOk="0" h="8103" w="15583">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3614513" y="4113875"/>
                  <a:ext cx="359150" cy="155850"/>
                </a:xfrm>
                <a:custGeom>
                  <a:rect b="b" l="l" r="r" t="t"/>
                  <a:pathLst>
                    <a:path extrusionOk="0" h="6234" w="14366">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42" name="Google Shape;8142;p74"/>
          <p:cNvGrpSpPr/>
          <p:nvPr/>
        </p:nvGrpSpPr>
        <p:grpSpPr>
          <a:xfrm>
            <a:off x="4358525" y="1562650"/>
            <a:ext cx="381425" cy="1329000"/>
            <a:chOff x="4358525" y="1562650"/>
            <a:chExt cx="381425" cy="1329000"/>
          </a:xfrm>
        </p:grpSpPr>
        <p:grpSp>
          <p:nvGrpSpPr>
            <p:cNvPr id="8143" name="Google Shape;8143;p74"/>
            <p:cNvGrpSpPr/>
            <p:nvPr/>
          </p:nvGrpSpPr>
          <p:grpSpPr>
            <a:xfrm>
              <a:off x="4358525" y="1562650"/>
              <a:ext cx="381425" cy="1329000"/>
              <a:chOff x="4358525" y="1562650"/>
              <a:chExt cx="381425" cy="1329000"/>
            </a:xfrm>
          </p:grpSpPr>
          <p:sp>
            <p:nvSpPr>
              <p:cNvPr id="8144" name="Google Shape;8144;p74"/>
              <p:cNvSpPr/>
              <p:nvPr/>
            </p:nvSpPr>
            <p:spPr>
              <a:xfrm>
                <a:off x="4458550" y="1632600"/>
                <a:ext cx="175225" cy="167075"/>
              </a:xfrm>
              <a:custGeom>
                <a:rect b="b" l="l" r="r" t="t"/>
                <a:pathLst>
                  <a:path extrusionOk="0" h="6683" w="7009">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5" name="Google Shape;8145;p74"/>
              <p:cNvGrpSpPr/>
              <p:nvPr/>
            </p:nvGrpSpPr>
            <p:grpSpPr>
              <a:xfrm>
                <a:off x="4358525" y="1619100"/>
                <a:ext cx="381425" cy="1272550"/>
                <a:chOff x="4358525" y="1619100"/>
                <a:chExt cx="381425" cy="1272550"/>
              </a:xfrm>
            </p:grpSpPr>
            <p:sp>
              <p:nvSpPr>
                <p:cNvPr id="8146" name="Google Shape;8146;p74"/>
                <p:cNvSpPr/>
                <p:nvPr/>
              </p:nvSpPr>
              <p:spPr>
                <a:xfrm>
                  <a:off x="4358525" y="1732025"/>
                  <a:ext cx="381425" cy="1159625"/>
                </a:xfrm>
                <a:custGeom>
                  <a:rect b="b" l="l" r="r" t="t"/>
                  <a:pathLst>
                    <a:path extrusionOk="0" h="46385" w="15257">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4510350" y="1731875"/>
                  <a:ext cx="77775" cy="60725"/>
                </a:xfrm>
                <a:custGeom>
                  <a:rect b="b" l="l" r="r" t="t"/>
                  <a:pathLst>
                    <a:path extrusionOk="0" h="2429" w="3111">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4485925" y="1619100"/>
                  <a:ext cx="126650" cy="162275"/>
                </a:xfrm>
                <a:custGeom>
                  <a:rect b="b" l="l" r="r" t="t"/>
                  <a:pathLst>
                    <a:path extrusionOk="0" h="6491" w="5066">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9" name="Google Shape;8149;p74"/>
              <p:cNvSpPr/>
              <p:nvPr/>
            </p:nvSpPr>
            <p:spPr>
              <a:xfrm>
                <a:off x="4445650" y="1562650"/>
                <a:ext cx="190125" cy="218425"/>
              </a:xfrm>
              <a:custGeom>
                <a:rect b="b" l="l" r="r" t="t"/>
                <a:pathLst>
                  <a:path extrusionOk="0" h="8737" w="7605">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74"/>
            <p:cNvSpPr/>
            <p:nvPr/>
          </p:nvSpPr>
          <p:spPr>
            <a:xfrm>
              <a:off x="4646675" y="1802575"/>
              <a:ext cx="1075" cy="16775"/>
            </a:xfrm>
            <a:custGeom>
              <a:rect b="b" l="l" r="r" t="t"/>
              <a:pathLst>
                <a:path extrusionOk="0" h="671" w="43">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4450725" y="1802575"/>
              <a:ext cx="950" cy="16775"/>
            </a:xfrm>
            <a:custGeom>
              <a:rect b="b" l="l" r="r" t="t"/>
              <a:pathLst>
                <a:path extrusionOk="0" h="671" w="38">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2" name="Google Shape;8152;p74"/>
            <p:cNvGrpSpPr/>
            <p:nvPr/>
          </p:nvGrpSpPr>
          <p:grpSpPr>
            <a:xfrm>
              <a:off x="4434425" y="1799150"/>
              <a:ext cx="229625" cy="176600"/>
              <a:chOff x="4434425" y="1799150"/>
              <a:chExt cx="229625" cy="176600"/>
            </a:xfrm>
          </p:grpSpPr>
          <p:sp>
            <p:nvSpPr>
              <p:cNvPr id="8153" name="Google Shape;8153;p74"/>
              <p:cNvSpPr/>
              <p:nvPr/>
            </p:nvSpPr>
            <p:spPr>
              <a:xfrm>
                <a:off x="4437500" y="1805750"/>
                <a:ext cx="223475" cy="170000"/>
              </a:xfrm>
              <a:custGeom>
                <a:rect b="b" l="l" r="r" t="t"/>
                <a:pathLst>
                  <a:path extrusionOk="0" h="6800" w="8939">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4434425" y="1799150"/>
                <a:ext cx="229625" cy="170050"/>
              </a:xfrm>
              <a:custGeom>
                <a:rect b="b" l="l" r="r" t="t"/>
                <a:pathLst>
                  <a:path extrusionOk="0" h="6802" w="9185">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4440425" y="1912450"/>
                <a:ext cx="217625" cy="56675"/>
              </a:xfrm>
              <a:custGeom>
                <a:rect b="b" l="l" r="r" t="t"/>
                <a:pathLst>
                  <a:path extrusionOk="0" h="2267" w="8705">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4"/>
            <p:cNvGrpSpPr/>
            <p:nvPr/>
          </p:nvGrpSpPr>
          <p:grpSpPr>
            <a:xfrm>
              <a:off x="4427975" y="2144625"/>
              <a:ext cx="241150" cy="131875"/>
              <a:chOff x="4427975" y="2144625"/>
              <a:chExt cx="241150" cy="131875"/>
            </a:xfrm>
          </p:grpSpPr>
          <p:sp>
            <p:nvSpPr>
              <p:cNvPr id="8157" name="Google Shape;8157;p74"/>
              <p:cNvSpPr/>
              <p:nvPr/>
            </p:nvSpPr>
            <p:spPr>
              <a:xfrm>
                <a:off x="4427975" y="2154475"/>
                <a:ext cx="241150" cy="122025"/>
              </a:xfrm>
              <a:custGeom>
                <a:rect b="b" l="l" r="r" t="t"/>
                <a:pathLst>
                  <a:path extrusionOk="0" h="4881" w="9646">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4427975" y="2144625"/>
                <a:ext cx="241150" cy="122050"/>
              </a:xfrm>
              <a:custGeom>
                <a:rect b="b" l="l" r="r" t="t"/>
                <a:pathLst>
                  <a:path extrusionOk="0" h="4882" w="9646">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4"/>
              <p:cNvSpPr/>
              <p:nvPr/>
            </p:nvSpPr>
            <p:spPr>
              <a:xfrm>
                <a:off x="4427975" y="2178600"/>
                <a:ext cx="240975" cy="88075"/>
              </a:xfrm>
              <a:custGeom>
                <a:rect b="b" l="l" r="r" t="t"/>
                <a:pathLst>
                  <a:path extrusionOk="0" h="3523" w="9639">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60" name="Google Shape;8160;p74"/>
          <p:cNvGrpSpPr/>
          <p:nvPr/>
        </p:nvGrpSpPr>
        <p:grpSpPr>
          <a:xfrm>
            <a:off x="4331625" y="3022588"/>
            <a:ext cx="435225" cy="1370250"/>
            <a:chOff x="4331625" y="2992450"/>
            <a:chExt cx="435225" cy="1370250"/>
          </a:xfrm>
        </p:grpSpPr>
        <p:grpSp>
          <p:nvGrpSpPr>
            <p:cNvPr id="8161" name="Google Shape;8161;p74"/>
            <p:cNvGrpSpPr/>
            <p:nvPr/>
          </p:nvGrpSpPr>
          <p:grpSpPr>
            <a:xfrm>
              <a:off x="4331625" y="2992450"/>
              <a:ext cx="435225" cy="1370250"/>
              <a:chOff x="4331625" y="2992450"/>
              <a:chExt cx="435225" cy="1370250"/>
            </a:xfrm>
          </p:grpSpPr>
          <p:sp>
            <p:nvSpPr>
              <p:cNvPr id="8162" name="Google Shape;8162;p74"/>
              <p:cNvSpPr/>
              <p:nvPr/>
            </p:nvSpPr>
            <p:spPr>
              <a:xfrm>
                <a:off x="4331625" y="3172825"/>
                <a:ext cx="435225" cy="1189875"/>
              </a:xfrm>
              <a:custGeom>
                <a:rect b="b" l="l" r="r" t="t"/>
                <a:pathLst>
                  <a:path extrusionOk="0" h="47595" w="17409">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4473925" y="3018075"/>
                <a:ext cx="150475" cy="201175"/>
              </a:xfrm>
              <a:custGeom>
                <a:rect b="b" l="l" r="r" t="t"/>
                <a:pathLst>
                  <a:path extrusionOk="0" h="8047" w="6019">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4505900" y="3192950"/>
                <a:ext cx="86525" cy="38750"/>
              </a:xfrm>
              <a:custGeom>
                <a:rect b="b" l="l" r="r" t="t"/>
                <a:pathLst>
                  <a:path extrusionOk="0" h="1550" w="3461">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4"/>
              <p:cNvSpPr/>
              <p:nvPr/>
            </p:nvSpPr>
            <p:spPr>
              <a:xfrm>
                <a:off x="4465425" y="2992450"/>
                <a:ext cx="201850" cy="156325"/>
              </a:xfrm>
              <a:custGeom>
                <a:rect b="b" l="l" r="r" t="t"/>
                <a:pathLst>
                  <a:path extrusionOk="0" h="6253" w="8074">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4"/>
            <p:cNvGrpSpPr/>
            <p:nvPr/>
          </p:nvGrpSpPr>
          <p:grpSpPr>
            <a:xfrm>
              <a:off x="4415850" y="3599250"/>
              <a:ext cx="266625" cy="293850"/>
              <a:chOff x="4415850" y="3599250"/>
              <a:chExt cx="266625" cy="293850"/>
            </a:xfrm>
          </p:grpSpPr>
          <p:sp>
            <p:nvSpPr>
              <p:cNvPr id="8167" name="Google Shape;8167;p74"/>
              <p:cNvSpPr/>
              <p:nvPr/>
            </p:nvSpPr>
            <p:spPr>
              <a:xfrm>
                <a:off x="4423375" y="3863550"/>
                <a:ext cx="108500" cy="29550"/>
              </a:xfrm>
              <a:custGeom>
                <a:rect b="b" l="l" r="r" t="t"/>
                <a:pathLst>
                  <a:path extrusionOk="0" h="1182" w="434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4566425" y="3863550"/>
                <a:ext cx="108525" cy="29550"/>
              </a:xfrm>
              <a:custGeom>
                <a:rect b="b" l="l" r="r" t="t"/>
                <a:pathLst>
                  <a:path extrusionOk="0" h="1182" w="4341">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4"/>
              <p:cNvSpPr/>
              <p:nvPr/>
            </p:nvSpPr>
            <p:spPr>
              <a:xfrm>
                <a:off x="4415850" y="3617700"/>
                <a:ext cx="133400" cy="269700"/>
              </a:xfrm>
              <a:custGeom>
                <a:rect b="b" l="l" r="r" t="t"/>
                <a:pathLst>
                  <a:path extrusionOk="0" h="10788" w="5336">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4428900" y="3599250"/>
                <a:ext cx="120350" cy="36600"/>
              </a:xfrm>
              <a:custGeom>
                <a:rect b="b" l="l" r="r" t="t"/>
                <a:pathLst>
                  <a:path extrusionOk="0" h="1464" w="4814">
                    <a:moveTo>
                      <a:pt x="529" y="1"/>
                    </a:moveTo>
                    <a:cubicBezTo>
                      <a:pt x="1" y="1"/>
                      <a:pt x="81" y="1464"/>
                      <a:pt x="443" y="1464"/>
                    </a:cubicBezTo>
                    <a:lnTo>
                      <a:pt x="4814" y="1464"/>
                    </a:lnTo>
                    <a:lnTo>
                      <a:pt x="48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4416000" y="3857575"/>
                <a:ext cx="124950" cy="29525"/>
              </a:xfrm>
              <a:custGeom>
                <a:rect b="b" l="l" r="r" t="t"/>
                <a:pathLst>
                  <a:path extrusionOk="0" h="1181" w="4998">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4549225" y="3617700"/>
                <a:ext cx="133250" cy="269700"/>
              </a:xfrm>
              <a:custGeom>
                <a:rect b="b" l="l" r="r" t="t"/>
                <a:pathLst>
                  <a:path extrusionOk="0" h="10788" w="533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4549225" y="3599250"/>
                <a:ext cx="120200" cy="36600"/>
              </a:xfrm>
              <a:custGeom>
                <a:rect b="b" l="l" r="r" t="t"/>
                <a:pathLst>
                  <a:path extrusionOk="0" h="1464" w="4808">
                    <a:moveTo>
                      <a:pt x="1" y="1"/>
                    </a:moveTo>
                    <a:lnTo>
                      <a:pt x="1" y="1464"/>
                    </a:lnTo>
                    <a:lnTo>
                      <a:pt x="4365" y="1464"/>
                    </a:lnTo>
                    <a:cubicBezTo>
                      <a:pt x="4727" y="1464"/>
                      <a:pt x="4807" y="1"/>
                      <a:pt x="42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4557375" y="3857575"/>
                <a:ext cx="125100" cy="29525"/>
              </a:xfrm>
              <a:custGeom>
                <a:rect b="b" l="l" r="r" t="t"/>
                <a:pathLst>
                  <a:path extrusionOk="0" h="1181" w="5004">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4416000" y="3857575"/>
                <a:ext cx="266475" cy="29525"/>
              </a:xfrm>
              <a:custGeom>
                <a:rect b="b" l="l" r="r" t="t"/>
                <a:pathLst>
                  <a:path extrusionOk="0" h="1181" w="10659">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6" name="Google Shape;8176;p74"/>
          <p:cNvGrpSpPr/>
          <p:nvPr/>
        </p:nvGrpSpPr>
        <p:grpSpPr>
          <a:xfrm>
            <a:off x="998276" y="1542725"/>
            <a:ext cx="1785800" cy="2843650"/>
            <a:chOff x="998276" y="1542725"/>
            <a:chExt cx="1785800" cy="2843650"/>
          </a:xfrm>
        </p:grpSpPr>
        <p:sp>
          <p:nvSpPr>
            <p:cNvPr id="8177" name="Google Shape;8177;p74"/>
            <p:cNvSpPr/>
            <p:nvPr/>
          </p:nvSpPr>
          <p:spPr>
            <a:xfrm>
              <a:off x="998276" y="1542725"/>
              <a:ext cx="1785800" cy="2843650"/>
            </a:xfrm>
            <a:custGeom>
              <a:rect b="b" l="l" r="r" t="t"/>
              <a:pathLst>
                <a:path extrusionOk="0" h="113746" w="71432">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74"/>
            <p:cNvGrpSpPr/>
            <p:nvPr/>
          </p:nvGrpSpPr>
          <p:grpSpPr>
            <a:xfrm>
              <a:off x="1459126" y="1614025"/>
              <a:ext cx="848725" cy="2691675"/>
              <a:chOff x="1459126" y="1614025"/>
              <a:chExt cx="848725" cy="2691675"/>
            </a:xfrm>
          </p:grpSpPr>
          <p:sp>
            <p:nvSpPr>
              <p:cNvPr id="8179" name="Google Shape;8179;p74"/>
              <p:cNvSpPr/>
              <p:nvPr/>
            </p:nvSpPr>
            <p:spPr>
              <a:xfrm>
                <a:off x="1577901" y="1614025"/>
                <a:ext cx="587050" cy="514500"/>
              </a:xfrm>
              <a:custGeom>
                <a:rect b="b" l="l" r="r" t="t"/>
                <a:pathLst>
                  <a:path extrusionOk="0" h="20580" w="23482">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0" name="Google Shape;8180;p74"/>
              <p:cNvGrpSpPr/>
              <p:nvPr/>
            </p:nvGrpSpPr>
            <p:grpSpPr>
              <a:xfrm>
                <a:off x="1459126" y="2549075"/>
                <a:ext cx="848725" cy="608875"/>
                <a:chOff x="1459126" y="2549075"/>
                <a:chExt cx="848725" cy="608875"/>
              </a:xfrm>
            </p:grpSpPr>
            <p:sp>
              <p:nvSpPr>
                <p:cNvPr id="8181" name="Google Shape;8181;p74"/>
                <p:cNvSpPr/>
                <p:nvPr/>
              </p:nvSpPr>
              <p:spPr>
                <a:xfrm>
                  <a:off x="1912751" y="2564925"/>
                  <a:ext cx="395100" cy="593025"/>
                </a:xfrm>
                <a:custGeom>
                  <a:rect b="b" l="l" r="r" t="t"/>
                  <a:pathLst>
                    <a:path extrusionOk="0" h="23721" w="15804">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4"/>
                <p:cNvSpPr/>
                <p:nvPr/>
              </p:nvSpPr>
              <p:spPr>
                <a:xfrm>
                  <a:off x="1459126" y="2549075"/>
                  <a:ext cx="395550" cy="593200"/>
                </a:xfrm>
                <a:custGeom>
                  <a:rect b="b" l="l" r="r" t="t"/>
                  <a:pathLst>
                    <a:path extrusionOk="0" h="23728" w="15822">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3" name="Google Shape;8183;p74"/>
              <p:cNvSpPr/>
              <p:nvPr/>
            </p:nvSpPr>
            <p:spPr>
              <a:xfrm>
                <a:off x="1834226" y="2227925"/>
                <a:ext cx="114650" cy="514800"/>
              </a:xfrm>
              <a:custGeom>
                <a:rect b="b" l="l" r="r" t="t"/>
                <a:pathLst>
                  <a:path extrusionOk="0" h="20592" w="4586">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1625226" y="3065100"/>
                <a:ext cx="639600" cy="411550"/>
              </a:xfrm>
              <a:custGeom>
                <a:rect b="b" l="l" r="r" t="t"/>
                <a:pathLst>
                  <a:path extrusionOk="0" h="16462" w="25584">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4"/>
              <p:cNvSpPr/>
              <p:nvPr/>
            </p:nvSpPr>
            <p:spPr>
              <a:xfrm>
                <a:off x="1524726" y="3048050"/>
                <a:ext cx="355325" cy="574750"/>
              </a:xfrm>
              <a:custGeom>
                <a:rect b="b" l="l" r="r" t="t"/>
                <a:pathLst>
                  <a:path extrusionOk="0" h="22990" w="14213">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6" name="Google Shape;8186;p74"/>
              <p:cNvGrpSpPr/>
              <p:nvPr/>
            </p:nvGrpSpPr>
            <p:grpSpPr>
              <a:xfrm>
                <a:off x="1674701" y="3317900"/>
                <a:ext cx="433525" cy="379725"/>
                <a:chOff x="1674701" y="3317900"/>
                <a:chExt cx="433525" cy="379725"/>
              </a:xfrm>
            </p:grpSpPr>
            <p:sp>
              <p:nvSpPr>
                <p:cNvPr id="8187" name="Google Shape;8187;p74"/>
                <p:cNvSpPr/>
                <p:nvPr/>
              </p:nvSpPr>
              <p:spPr>
                <a:xfrm>
                  <a:off x="1946101" y="3390425"/>
                  <a:ext cx="162125" cy="232050"/>
                </a:xfrm>
                <a:custGeom>
                  <a:rect b="b" l="l" r="r" t="t"/>
                  <a:pathLst>
                    <a:path extrusionOk="0" h="9282" w="6485">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4"/>
                <p:cNvSpPr/>
                <p:nvPr/>
              </p:nvSpPr>
              <p:spPr>
                <a:xfrm>
                  <a:off x="1674701" y="3385650"/>
                  <a:ext cx="162300" cy="232075"/>
                </a:xfrm>
                <a:custGeom>
                  <a:rect b="b" l="l" r="r" t="t"/>
                  <a:pathLst>
                    <a:path extrusionOk="0" h="9283" w="6492">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4"/>
                <p:cNvSpPr/>
                <p:nvPr/>
              </p:nvSpPr>
              <p:spPr>
                <a:xfrm>
                  <a:off x="1792726" y="3317900"/>
                  <a:ext cx="197650" cy="379725"/>
                </a:xfrm>
                <a:custGeom>
                  <a:rect b="b" l="l" r="r" t="t"/>
                  <a:pathLst>
                    <a:path extrusionOk="0" h="15189" w="7906">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0" name="Google Shape;8190;p74"/>
              <p:cNvSpPr/>
              <p:nvPr/>
            </p:nvSpPr>
            <p:spPr>
              <a:xfrm>
                <a:off x="1513051" y="3450200"/>
                <a:ext cx="724875" cy="855500"/>
              </a:xfrm>
              <a:custGeom>
                <a:rect b="b" l="l" r="r" t="t"/>
                <a:pathLst>
                  <a:path extrusionOk="0" h="34220" w="28995">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1726651" y="2627300"/>
                <a:ext cx="281400" cy="432450"/>
              </a:xfrm>
              <a:custGeom>
                <a:rect b="b" l="l" r="r" t="t"/>
                <a:pathLst>
                  <a:path extrusionOk="0" h="17298" w="11256">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2" name="Google Shape;8192;p74"/>
          <p:cNvGrpSpPr/>
          <p:nvPr/>
        </p:nvGrpSpPr>
        <p:grpSpPr>
          <a:xfrm>
            <a:off x="1234609" y="2417569"/>
            <a:ext cx="224507" cy="215983"/>
            <a:chOff x="2648935" y="1948120"/>
            <a:chExt cx="233594" cy="224748"/>
          </a:xfrm>
        </p:grpSpPr>
        <p:sp>
          <p:nvSpPr>
            <p:cNvPr id="8193" name="Google Shape;8193;p74"/>
            <p:cNvSpPr/>
            <p:nvPr/>
          </p:nvSpPr>
          <p:spPr>
            <a:xfrm>
              <a:off x="2648935" y="1948120"/>
              <a:ext cx="233594" cy="224748"/>
            </a:xfrm>
            <a:custGeom>
              <a:rect b="b" l="l" r="r" t="t"/>
              <a:pathLst>
                <a:path extrusionOk="0" h="8893" w="9243">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2733370" y="2023735"/>
              <a:ext cx="73695" cy="73568"/>
            </a:xfrm>
            <a:custGeom>
              <a:rect b="b" l="l" r="r" t="t"/>
              <a:pathLst>
                <a:path extrusionOk="0" h="2911" w="2916">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74"/>
          <p:cNvGrpSpPr/>
          <p:nvPr/>
        </p:nvGrpSpPr>
        <p:grpSpPr>
          <a:xfrm>
            <a:off x="2463611" y="3301566"/>
            <a:ext cx="330071" cy="317580"/>
            <a:chOff x="3628558" y="2776198"/>
            <a:chExt cx="257045" cy="247375"/>
          </a:xfrm>
        </p:grpSpPr>
        <p:sp>
          <p:nvSpPr>
            <p:cNvPr id="8196" name="Google Shape;8196;p74"/>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4"/>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4"/>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4"/>
          <p:cNvGrpSpPr/>
          <p:nvPr/>
        </p:nvGrpSpPr>
        <p:grpSpPr>
          <a:xfrm>
            <a:off x="5117800" y="1548900"/>
            <a:ext cx="389275" cy="1356725"/>
            <a:chOff x="5117800" y="1548900"/>
            <a:chExt cx="389275" cy="1356725"/>
          </a:xfrm>
        </p:grpSpPr>
        <p:sp>
          <p:nvSpPr>
            <p:cNvPr id="8200" name="Google Shape;8200;p74"/>
            <p:cNvSpPr/>
            <p:nvPr/>
          </p:nvSpPr>
          <p:spPr>
            <a:xfrm>
              <a:off x="5220000"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1" name="Google Shape;8201;p74"/>
            <p:cNvGrpSpPr/>
            <p:nvPr/>
          </p:nvGrpSpPr>
          <p:grpSpPr>
            <a:xfrm>
              <a:off x="5117800" y="1606500"/>
              <a:ext cx="389275" cy="1299125"/>
              <a:chOff x="5117800" y="1606500"/>
              <a:chExt cx="389275" cy="1299125"/>
            </a:xfrm>
          </p:grpSpPr>
          <p:grpSp>
            <p:nvGrpSpPr>
              <p:cNvPr id="8202" name="Google Shape;8202;p74"/>
              <p:cNvGrpSpPr/>
              <p:nvPr/>
            </p:nvGrpSpPr>
            <p:grpSpPr>
              <a:xfrm>
                <a:off x="5117800" y="1606500"/>
                <a:ext cx="389275" cy="1299125"/>
                <a:chOff x="5117800" y="1606500"/>
                <a:chExt cx="389275" cy="1299125"/>
              </a:xfrm>
            </p:grpSpPr>
            <p:sp>
              <p:nvSpPr>
                <p:cNvPr id="8203" name="Google Shape;8203;p74"/>
                <p:cNvSpPr/>
                <p:nvPr/>
              </p:nvSpPr>
              <p:spPr>
                <a:xfrm>
                  <a:off x="5117800" y="1721575"/>
                  <a:ext cx="389275" cy="1184050"/>
                </a:xfrm>
                <a:custGeom>
                  <a:rect b="b" l="l" r="r" t="t"/>
                  <a:pathLst>
                    <a:path extrusionOk="0" h="47362" w="15571">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4"/>
                <p:cNvSpPr/>
                <p:nvPr/>
              </p:nvSpPr>
              <p:spPr>
                <a:xfrm>
                  <a:off x="5247800" y="1606500"/>
                  <a:ext cx="129275" cy="165675"/>
                </a:xfrm>
                <a:custGeom>
                  <a:rect b="b" l="l" r="r" t="t"/>
                  <a:pathLst>
                    <a:path extrusionOk="0" h="6627" w="5171">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4"/>
              <p:cNvGrpSpPr/>
              <p:nvPr/>
            </p:nvGrpSpPr>
            <p:grpSpPr>
              <a:xfrm>
                <a:off x="5125650" y="1613550"/>
                <a:ext cx="373725" cy="1286875"/>
                <a:chOff x="5125650" y="1613550"/>
                <a:chExt cx="373725" cy="1286875"/>
              </a:xfrm>
            </p:grpSpPr>
            <p:sp>
              <p:nvSpPr>
                <p:cNvPr id="8206" name="Google Shape;8206;p74"/>
                <p:cNvSpPr/>
                <p:nvPr/>
              </p:nvSpPr>
              <p:spPr>
                <a:xfrm>
                  <a:off x="5221075" y="2221050"/>
                  <a:ext cx="53950" cy="335175"/>
                </a:xfrm>
                <a:custGeom>
                  <a:rect b="b" l="l" r="r" t="t"/>
                  <a:pathLst>
                    <a:path extrusionOk="0" h="13407" w="2158">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5216150" y="2586575"/>
                  <a:ext cx="49800" cy="223800"/>
                </a:xfrm>
                <a:custGeom>
                  <a:rect b="b" l="l" r="r" t="t"/>
                  <a:pathLst>
                    <a:path extrusionOk="0" h="8952" w="1992">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4"/>
                <p:cNvSpPr/>
                <p:nvPr/>
              </p:nvSpPr>
              <p:spPr>
                <a:xfrm>
                  <a:off x="5236950" y="2807700"/>
                  <a:ext cx="32400" cy="24975"/>
                </a:xfrm>
                <a:custGeom>
                  <a:rect b="b" l="l" r="r" t="t"/>
                  <a:pathLst>
                    <a:path extrusionOk="0" h="999" w="1296">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4"/>
                <p:cNvSpPr/>
                <p:nvPr/>
              </p:nvSpPr>
              <p:spPr>
                <a:xfrm>
                  <a:off x="5259175" y="2830450"/>
                  <a:ext cx="11700" cy="28625"/>
                </a:xfrm>
                <a:custGeom>
                  <a:rect b="b" l="l" r="r" t="t"/>
                  <a:pathLst>
                    <a:path extrusionOk="0" h="1145" w="468">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4"/>
                <p:cNvSpPr/>
                <p:nvPr/>
              </p:nvSpPr>
              <p:spPr>
                <a:xfrm>
                  <a:off x="5252725" y="2831550"/>
                  <a:ext cx="8775" cy="28775"/>
                </a:xfrm>
                <a:custGeom>
                  <a:rect b="b" l="l" r="r" t="t"/>
                  <a:pathLst>
                    <a:path extrusionOk="0" h="1151" w="351">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5244575" y="2833525"/>
                  <a:ext cx="7550" cy="27075"/>
                </a:xfrm>
                <a:custGeom>
                  <a:rect b="b" l="l" r="r" t="t"/>
                  <a:pathLst>
                    <a:path extrusionOk="0" h="1083" w="302">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5263475" y="2882075"/>
                  <a:ext cx="8150" cy="10475"/>
                </a:xfrm>
                <a:custGeom>
                  <a:rect b="b" l="l" r="r" t="t"/>
                  <a:pathLst>
                    <a:path extrusionOk="0" h="419" w="326">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5252725" y="2885275"/>
                  <a:ext cx="8475" cy="12900"/>
                </a:xfrm>
                <a:custGeom>
                  <a:rect b="b" l="l" r="r" t="t"/>
                  <a:pathLst>
                    <a:path extrusionOk="0" h="516" w="339">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5242875" y="2886450"/>
                  <a:ext cx="7575" cy="13975"/>
                </a:xfrm>
                <a:custGeom>
                  <a:rect b="b" l="l" r="r" t="t"/>
                  <a:pathLst>
                    <a:path extrusionOk="0" h="559" w="303">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5233350" y="2885150"/>
                  <a:ext cx="7400" cy="12900"/>
                </a:xfrm>
                <a:custGeom>
                  <a:rect b="b" l="l" r="r" t="t"/>
                  <a:pathLst>
                    <a:path extrusionOk="0" h="516" w="296">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5227075" y="2881775"/>
                  <a:ext cx="6400" cy="9250"/>
                </a:xfrm>
                <a:custGeom>
                  <a:rect b="b" l="l" r="r" t="t"/>
                  <a:pathLst>
                    <a:path extrusionOk="0" h="370" w="256">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5238425" y="2836575"/>
                  <a:ext cx="8475" cy="23350"/>
                </a:xfrm>
                <a:custGeom>
                  <a:rect b="b" l="l" r="r" t="t"/>
                  <a:pathLst>
                    <a:path extrusionOk="0" h="934" w="339">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5232050" y="2840700"/>
                  <a:ext cx="9625" cy="17500"/>
                </a:xfrm>
                <a:custGeom>
                  <a:rect b="b" l="l" r="r" t="t"/>
                  <a:pathLst>
                    <a:path extrusionOk="0" h="700" w="385">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4"/>
                <p:cNvSpPr/>
                <p:nvPr/>
              </p:nvSpPr>
              <p:spPr>
                <a:xfrm>
                  <a:off x="5263025" y="2860375"/>
                  <a:ext cx="9400" cy="20600"/>
                </a:xfrm>
                <a:custGeom>
                  <a:rect b="b" l="l" r="r" t="t"/>
                  <a:pathLst>
                    <a:path extrusionOk="0" h="824" w="376">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4"/>
                <p:cNvSpPr/>
                <p:nvPr/>
              </p:nvSpPr>
              <p:spPr>
                <a:xfrm>
                  <a:off x="5253025" y="2862075"/>
                  <a:ext cx="7550" cy="21350"/>
                </a:xfrm>
                <a:custGeom>
                  <a:rect b="b" l="l" r="r" t="t"/>
                  <a:pathLst>
                    <a:path extrusionOk="0" h="854" w="302">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4"/>
                <p:cNvSpPr/>
                <p:nvPr/>
              </p:nvSpPr>
              <p:spPr>
                <a:xfrm>
                  <a:off x="5244425" y="2863800"/>
                  <a:ext cx="6175" cy="19550"/>
                </a:xfrm>
                <a:custGeom>
                  <a:rect b="b" l="l" r="r" t="t"/>
                  <a:pathLst>
                    <a:path extrusionOk="0" h="782" w="247">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4"/>
                <p:cNvSpPr/>
                <p:nvPr/>
              </p:nvSpPr>
              <p:spPr>
                <a:xfrm>
                  <a:off x="5235675" y="2863500"/>
                  <a:ext cx="5850" cy="18775"/>
                </a:xfrm>
                <a:custGeom>
                  <a:rect b="b" l="l" r="r" t="t"/>
                  <a:pathLst>
                    <a:path extrusionOk="0" h="751" w="234">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5227825" y="2862850"/>
                  <a:ext cx="6800" cy="16400"/>
                </a:xfrm>
                <a:custGeom>
                  <a:rect b="b" l="l" r="r" t="t"/>
                  <a:pathLst>
                    <a:path extrusionOk="0" h="656" w="272">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5219375" y="2559325"/>
                  <a:ext cx="41050" cy="33625"/>
                </a:xfrm>
                <a:custGeom>
                  <a:rect b="b" l="l" r="r" t="t"/>
                  <a:pathLst>
                    <a:path extrusionOk="0" h="1345" w="1642">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5208475" y="2128425"/>
                  <a:ext cx="208075" cy="116600"/>
                </a:xfrm>
                <a:custGeom>
                  <a:rect b="b" l="l" r="r" t="t"/>
                  <a:pathLst>
                    <a:path extrusionOk="0" h="4664" w="8323">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5166825" y="1818475"/>
                  <a:ext cx="53800" cy="203850"/>
                </a:xfrm>
                <a:custGeom>
                  <a:rect b="b" l="l" r="r" t="t"/>
                  <a:pathLst>
                    <a:path extrusionOk="0" h="8154" w="2152">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5132400" y="2022800"/>
                  <a:ext cx="67125" cy="185725"/>
                </a:xfrm>
                <a:custGeom>
                  <a:rect b="b" l="l" r="r" t="t"/>
                  <a:pathLst>
                    <a:path extrusionOk="0" h="7429" w="2685">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4"/>
                <p:cNvSpPr/>
                <p:nvPr/>
              </p:nvSpPr>
              <p:spPr>
                <a:xfrm>
                  <a:off x="5144375" y="2212375"/>
                  <a:ext cx="15100" cy="37250"/>
                </a:xfrm>
                <a:custGeom>
                  <a:rect b="b" l="l" r="r" t="t"/>
                  <a:pathLst>
                    <a:path extrusionOk="0" h="1490" w="604">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4"/>
                <p:cNvSpPr/>
                <p:nvPr/>
              </p:nvSpPr>
              <p:spPr>
                <a:xfrm>
                  <a:off x="5149150" y="2254150"/>
                  <a:ext cx="10000" cy="15600"/>
                </a:xfrm>
                <a:custGeom>
                  <a:rect b="b" l="l" r="r" t="t"/>
                  <a:pathLst>
                    <a:path extrusionOk="0" h="624" w="40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5152825" y="2275925"/>
                  <a:ext cx="5875" cy="10425"/>
                </a:xfrm>
                <a:custGeom>
                  <a:rect b="b" l="l" r="r" t="t"/>
                  <a:pathLst>
                    <a:path extrusionOk="0" h="417" w="235">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5128250" y="2216675"/>
                  <a:ext cx="13550" cy="37100"/>
                </a:xfrm>
                <a:custGeom>
                  <a:rect b="b" l="l" r="r" t="t"/>
                  <a:pathLst>
                    <a:path extrusionOk="0" h="1484" w="542">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5125650" y="2258950"/>
                  <a:ext cx="10000" cy="22800"/>
                </a:xfrm>
                <a:custGeom>
                  <a:rect b="b" l="l" r="r" t="t"/>
                  <a:pathLst>
                    <a:path extrusionOk="0" h="912" w="40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4"/>
                <p:cNvSpPr/>
                <p:nvPr/>
              </p:nvSpPr>
              <p:spPr>
                <a:xfrm>
                  <a:off x="5130875" y="2286450"/>
                  <a:ext cx="11225" cy="17200"/>
                </a:xfrm>
                <a:custGeom>
                  <a:rect b="b" l="l" r="r" t="t"/>
                  <a:pathLst>
                    <a:path extrusionOk="0" h="688" w="449">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4"/>
                <p:cNvSpPr/>
                <p:nvPr/>
              </p:nvSpPr>
              <p:spPr>
                <a:xfrm>
                  <a:off x="5141625" y="2306150"/>
                  <a:ext cx="5250" cy="8000"/>
                </a:xfrm>
                <a:custGeom>
                  <a:rect b="b" l="l" r="r" t="t"/>
                  <a:pathLst>
                    <a:path extrusionOk="0" h="320" w="21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5229575" y="1823150"/>
                  <a:ext cx="82950" cy="196300"/>
                </a:xfrm>
                <a:custGeom>
                  <a:rect b="b" l="l" r="r" t="t"/>
                  <a:pathLst>
                    <a:path extrusionOk="0" h="7852" w="3318">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5231925" y="1823375"/>
                  <a:ext cx="68775" cy="13925"/>
                </a:xfrm>
                <a:custGeom>
                  <a:rect b="b" l="l" r="r" t="t"/>
                  <a:pathLst>
                    <a:path extrusionOk="0" h="557" w="2751">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4"/>
                <p:cNvSpPr/>
                <p:nvPr/>
              </p:nvSpPr>
              <p:spPr>
                <a:xfrm>
                  <a:off x="5273175" y="1794500"/>
                  <a:ext cx="35050" cy="10050"/>
                </a:xfrm>
                <a:custGeom>
                  <a:rect b="b" l="l" r="r" t="t"/>
                  <a:pathLst>
                    <a:path extrusionOk="0" h="402" w="1402">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4"/>
                <p:cNvSpPr/>
                <p:nvPr/>
              </p:nvSpPr>
              <p:spPr>
                <a:xfrm>
                  <a:off x="5284975" y="1779250"/>
                  <a:ext cx="27250" cy="9250"/>
                </a:xfrm>
                <a:custGeom>
                  <a:rect b="b" l="l" r="r" t="t"/>
                  <a:pathLst>
                    <a:path extrusionOk="0" h="370" w="109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4"/>
                <p:cNvSpPr/>
                <p:nvPr/>
              </p:nvSpPr>
              <p:spPr>
                <a:xfrm>
                  <a:off x="5284950" y="1973650"/>
                  <a:ext cx="25275" cy="8500"/>
                </a:xfrm>
                <a:custGeom>
                  <a:rect b="b" l="l" r="r" t="t"/>
                  <a:pathLst>
                    <a:path extrusionOk="0" h="340" w="1011">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5284925" y="1991775"/>
                  <a:ext cx="25300" cy="8500"/>
                </a:xfrm>
                <a:custGeom>
                  <a:rect b="b" l="l" r="r" t="t"/>
                  <a:pathLst>
                    <a:path extrusionOk="0" h="340" w="1012">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5284800" y="2009925"/>
                  <a:ext cx="25425" cy="8525"/>
                </a:xfrm>
                <a:custGeom>
                  <a:rect b="b" l="l" r="r" t="t"/>
                  <a:pathLst>
                    <a:path extrusionOk="0" h="341" w="1017">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5284800" y="2028050"/>
                  <a:ext cx="25425" cy="8650"/>
                </a:xfrm>
                <a:custGeom>
                  <a:rect b="b" l="l" r="r" t="t"/>
                  <a:pathLst>
                    <a:path extrusionOk="0" h="346" w="1017">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4"/>
                <p:cNvSpPr/>
                <p:nvPr/>
              </p:nvSpPr>
              <p:spPr>
                <a:xfrm>
                  <a:off x="5284800" y="2046175"/>
                  <a:ext cx="25425" cy="8650"/>
                </a:xfrm>
                <a:custGeom>
                  <a:rect b="b" l="l" r="r" t="t"/>
                  <a:pathLst>
                    <a:path extrusionOk="0" h="346" w="1017">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5284825" y="2064425"/>
                  <a:ext cx="25400" cy="8550"/>
                </a:xfrm>
                <a:custGeom>
                  <a:rect b="b" l="l" r="r" t="t"/>
                  <a:pathLst>
                    <a:path extrusionOk="0" h="342" w="1016">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5284800" y="2082600"/>
                  <a:ext cx="25425" cy="8500"/>
                </a:xfrm>
                <a:custGeom>
                  <a:rect b="b" l="l" r="r" t="t"/>
                  <a:pathLst>
                    <a:path extrusionOk="0" h="340" w="1017">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5284825" y="2100700"/>
                  <a:ext cx="25400" cy="8525"/>
                </a:xfrm>
                <a:custGeom>
                  <a:rect b="b" l="l" r="r" t="t"/>
                  <a:pathLst>
                    <a:path extrusionOk="0" h="341" w="1016">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5284800" y="2118875"/>
                  <a:ext cx="25425" cy="8500"/>
                </a:xfrm>
                <a:custGeom>
                  <a:rect b="b" l="l" r="r" t="t"/>
                  <a:pathLst>
                    <a:path extrusionOk="0" h="340" w="1017">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5218350" y="1840700"/>
                  <a:ext cx="83100" cy="17425"/>
                </a:xfrm>
                <a:custGeom>
                  <a:rect b="b" l="l" r="r" t="t"/>
                  <a:pathLst>
                    <a:path extrusionOk="0" h="697" w="3324">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4"/>
                <p:cNvSpPr/>
                <p:nvPr/>
              </p:nvSpPr>
              <p:spPr>
                <a:xfrm>
                  <a:off x="5208600" y="1889900"/>
                  <a:ext cx="93475" cy="14250"/>
                </a:xfrm>
                <a:custGeom>
                  <a:rect b="b" l="l" r="r" t="t"/>
                  <a:pathLst>
                    <a:path extrusionOk="0" h="570" w="3739">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4"/>
                <p:cNvSpPr/>
                <p:nvPr/>
              </p:nvSpPr>
              <p:spPr>
                <a:xfrm>
                  <a:off x="5210350" y="1863550"/>
                  <a:ext cx="94025" cy="19475"/>
                </a:xfrm>
                <a:custGeom>
                  <a:rect b="b" l="l" r="r" t="t"/>
                  <a:pathLst>
                    <a:path extrusionOk="0" h="779" w="3761">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5213750" y="1912125"/>
                  <a:ext cx="91550" cy="14400"/>
                </a:xfrm>
                <a:custGeom>
                  <a:rect b="b" l="l" r="r" t="t"/>
                  <a:pathLst>
                    <a:path extrusionOk="0" h="576" w="3662">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5219325" y="1931650"/>
                  <a:ext cx="89675" cy="15550"/>
                </a:xfrm>
                <a:custGeom>
                  <a:rect b="b" l="l" r="r" t="t"/>
                  <a:pathLst>
                    <a:path extrusionOk="0" h="622" w="3587">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4"/>
                <p:cNvSpPr/>
                <p:nvPr/>
              </p:nvSpPr>
              <p:spPr>
                <a:xfrm>
                  <a:off x="5221775" y="1955325"/>
                  <a:ext cx="63850" cy="12850"/>
                </a:xfrm>
                <a:custGeom>
                  <a:rect b="b" l="l" r="r" t="t"/>
                  <a:pathLst>
                    <a:path extrusionOk="0" h="514" w="2554">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5229500" y="1975750"/>
                  <a:ext cx="42925" cy="10700"/>
                </a:xfrm>
                <a:custGeom>
                  <a:rect b="b" l="l" r="r" t="t"/>
                  <a:pathLst>
                    <a:path extrusionOk="0" h="428" w="1717">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5296675" y="1774600"/>
                  <a:ext cx="15850" cy="49825"/>
                </a:xfrm>
                <a:custGeom>
                  <a:rect b="b" l="l" r="r" t="t"/>
                  <a:pathLst>
                    <a:path extrusionOk="0" h="1993" w="634">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5194025" y="1804725"/>
                  <a:ext cx="29825" cy="15700"/>
                </a:xfrm>
                <a:custGeom>
                  <a:rect b="b" l="l" r="r" t="t"/>
                  <a:pathLst>
                    <a:path extrusionOk="0" h="628" w="1193">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5219825" y="1800025"/>
                  <a:ext cx="83475" cy="18850"/>
                </a:xfrm>
                <a:custGeom>
                  <a:rect b="b" l="l" r="r" t="t"/>
                  <a:pathLst>
                    <a:path extrusionOk="0" h="754" w="3339">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5299425" y="1955325"/>
                  <a:ext cx="13100" cy="176425"/>
                </a:xfrm>
                <a:custGeom>
                  <a:rect b="b" l="l" r="r" t="t"/>
                  <a:pathLst>
                    <a:path extrusionOk="0" h="7057" w="524">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4"/>
                <p:cNvSpPr/>
                <p:nvPr/>
              </p:nvSpPr>
              <p:spPr>
                <a:xfrm>
                  <a:off x="5350000" y="2221050"/>
                  <a:ext cx="53950" cy="335175"/>
                </a:xfrm>
                <a:custGeom>
                  <a:rect b="b" l="l" r="r" t="t"/>
                  <a:pathLst>
                    <a:path extrusionOk="0" h="13407" w="2158">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4"/>
                <p:cNvSpPr/>
                <p:nvPr/>
              </p:nvSpPr>
              <p:spPr>
                <a:xfrm>
                  <a:off x="5358900" y="2586575"/>
                  <a:ext cx="49825" cy="223850"/>
                </a:xfrm>
                <a:custGeom>
                  <a:rect b="b" l="l" r="r" t="t"/>
                  <a:pathLst>
                    <a:path extrusionOk="0" h="8954" w="1993">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5355675" y="2807700"/>
                  <a:ext cx="32250" cy="24975"/>
                </a:xfrm>
                <a:custGeom>
                  <a:rect b="b" l="l" r="r" t="t"/>
                  <a:pathLst>
                    <a:path extrusionOk="0" h="999" w="129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5354150" y="2830450"/>
                  <a:ext cx="11550" cy="28625"/>
                </a:xfrm>
                <a:custGeom>
                  <a:rect b="b" l="l" r="r" t="t"/>
                  <a:pathLst>
                    <a:path extrusionOk="0" h="1145" w="462">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5363375" y="2831550"/>
                  <a:ext cx="8925" cy="28775"/>
                </a:xfrm>
                <a:custGeom>
                  <a:rect b="b" l="l" r="r" t="t"/>
                  <a:pathLst>
                    <a:path extrusionOk="0" h="1151" w="357">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4"/>
                <p:cNvSpPr/>
                <p:nvPr/>
              </p:nvSpPr>
              <p:spPr>
                <a:xfrm>
                  <a:off x="5372725" y="2833525"/>
                  <a:ext cx="7725" cy="27075"/>
                </a:xfrm>
                <a:custGeom>
                  <a:rect b="b" l="l" r="r" t="t"/>
                  <a:pathLst>
                    <a:path extrusionOk="0" h="1083" w="309">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5353400" y="2882075"/>
                  <a:ext cx="8150" cy="10475"/>
                </a:xfrm>
                <a:custGeom>
                  <a:rect b="b" l="l" r="r" t="t"/>
                  <a:pathLst>
                    <a:path extrusionOk="0" h="419" w="326">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5363675" y="2885275"/>
                  <a:ext cx="8625" cy="12900"/>
                </a:xfrm>
                <a:custGeom>
                  <a:rect b="b" l="l" r="r" t="t"/>
                  <a:pathLst>
                    <a:path extrusionOk="0" h="516" w="345">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5374575" y="2886525"/>
                  <a:ext cx="7400" cy="13900"/>
                </a:xfrm>
                <a:custGeom>
                  <a:rect b="b" l="l" r="r" t="t"/>
                  <a:pathLst>
                    <a:path extrusionOk="0" h="556" w="296">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4"/>
                <p:cNvSpPr/>
                <p:nvPr/>
              </p:nvSpPr>
              <p:spPr>
                <a:xfrm>
                  <a:off x="5384250" y="2885150"/>
                  <a:ext cx="7425" cy="12900"/>
                </a:xfrm>
                <a:custGeom>
                  <a:rect b="b" l="l" r="r" t="t"/>
                  <a:pathLst>
                    <a:path extrusionOk="0" h="516" w="297">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5391375" y="2881775"/>
                  <a:ext cx="6550" cy="9250"/>
                </a:xfrm>
                <a:custGeom>
                  <a:rect b="b" l="l" r="r" t="t"/>
                  <a:pathLst>
                    <a:path extrusionOk="0" h="370" w="262">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5377950" y="2836575"/>
                  <a:ext cx="8500" cy="23350"/>
                </a:xfrm>
                <a:custGeom>
                  <a:rect b="b" l="l" r="r" t="t"/>
                  <a:pathLst>
                    <a:path extrusionOk="0" h="934" w="34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5383350" y="2840700"/>
                  <a:ext cx="9475" cy="17500"/>
                </a:xfrm>
                <a:custGeom>
                  <a:rect b="b" l="l" r="r" t="t"/>
                  <a:pathLst>
                    <a:path extrusionOk="0" h="700" w="379">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5352600" y="2860375"/>
                  <a:ext cx="9400" cy="20600"/>
                </a:xfrm>
                <a:custGeom>
                  <a:rect b="b" l="l" r="r" t="t"/>
                  <a:pathLst>
                    <a:path extrusionOk="0" h="824" w="376">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4"/>
                <p:cNvSpPr/>
                <p:nvPr/>
              </p:nvSpPr>
              <p:spPr>
                <a:xfrm>
                  <a:off x="5364450" y="2862075"/>
                  <a:ext cx="7700" cy="21350"/>
                </a:xfrm>
                <a:custGeom>
                  <a:rect b="b" l="l" r="r" t="t"/>
                  <a:pathLst>
                    <a:path extrusionOk="0" h="854" w="308">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5374275" y="2863800"/>
                  <a:ext cx="6325" cy="19550"/>
                </a:xfrm>
                <a:custGeom>
                  <a:rect b="b" l="l" r="r" t="t"/>
                  <a:pathLst>
                    <a:path extrusionOk="0" h="782" w="253">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5383350" y="2863500"/>
                  <a:ext cx="6000" cy="18775"/>
                </a:xfrm>
                <a:custGeom>
                  <a:rect b="b" l="l" r="r" t="t"/>
                  <a:pathLst>
                    <a:path extrusionOk="0" h="751" w="24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5390400" y="2862850"/>
                  <a:ext cx="6650" cy="16400"/>
                </a:xfrm>
                <a:custGeom>
                  <a:rect b="b" l="l" r="r" t="t"/>
                  <a:pathLst>
                    <a:path extrusionOk="0" h="656" w="266">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5364275" y="2559325"/>
                  <a:ext cx="40600" cy="32375"/>
                </a:xfrm>
                <a:custGeom>
                  <a:rect b="b" l="l" r="r" t="t"/>
                  <a:pathLst>
                    <a:path extrusionOk="0" h="1295" w="1624">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5404400" y="1818475"/>
                  <a:ext cx="53800" cy="203850"/>
                </a:xfrm>
                <a:custGeom>
                  <a:rect b="b" l="l" r="r" t="t"/>
                  <a:pathLst>
                    <a:path extrusionOk="0" h="8154" w="2152">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4"/>
                <p:cNvSpPr/>
                <p:nvPr/>
              </p:nvSpPr>
              <p:spPr>
                <a:xfrm>
                  <a:off x="5425475" y="2022800"/>
                  <a:ext cx="67000" cy="185725"/>
                </a:xfrm>
                <a:custGeom>
                  <a:rect b="b" l="l" r="r" t="t"/>
                  <a:pathLst>
                    <a:path extrusionOk="0" h="7429" w="268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4"/>
                <p:cNvSpPr/>
                <p:nvPr/>
              </p:nvSpPr>
              <p:spPr>
                <a:xfrm>
                  <a:off x="5465400" y="2212350"/>
                  <a:ext cx="15075" cy="37150"/>
                </a:xfrm>
                <a:custGeom>
                  <a:rect b="b" l="l" r="r" t="t"/>
                  <a:pathLst>
                    <a:path extrusionOk="0" h="1486" w="603">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5465850" y="2254150"/>
                  <a:ext cx="10025" cy="15600"/>
                </a:xfrm>
                <a:custGeom>
                  <a:rect b="b" l="l" r="r" t="t"/>
                  <a:pathLst>
                    <a:path extrusionOk="0" h="624" w="401">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5466175" y="2275925"/>
                  <a:ext cx="5850" cy="10425"/>
                </a:xfrm>
                <a:custGeom>
                  <a:rect b="b" l="l" r="r" t="t"/>
                  <a:pathLst>
                    <a:path extrusionOk="0" h="417" w="234">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5483225" y="2216675"/>
                  <a:ext cx="13400" cy="37100"/>
                </a:xfrm>
                <a:custGeom>
                  <a:rect b="b" l="l" r="r" t="t"/>
                  <a:pathLst>
                    <a:path extrusionOk="0" h="1484" w="536">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5489075" y="2258950"/>
                  <a:ext cx="10300" cy="22800"/>
                </a:xfrm>
                <a:custGeom>
                  <a:rect b="b" l="l" r="r" t="t"/>
                  <a:pathLst>
                    <a:path extrusionOk="0" h="912" w="412">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4"/>
                <p:cNvSpPr/>
                <p:nvPr/>
              </p:nvSpPr>
              <p:spPr>
                <a:xfrm>
                  <a:off x="5483075" y="2286450"/>
                  <a:ext cx="11075" cy="17200"/>
                </a:xfrm>
                <a:custGeom>
                  <a:rect b="b" l="l" r="r" t="t"/>
                  <a:pathLst>
                    <a:path extrusionOk="0" h="688" w="443">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5478150" y="2306150"/>
                  <a:ext cx="5250" cy="8000"/>
                </a:xfrm>
                <a:custGeom>
                  <a:rect b="b" l="l" r="r" t="t"/>
                  <a:pathLst>
                    <a:path extrusionOk="0" h="320" w="21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4"/>
                <p:cNvSpPr/>
                <p:nvPr/>
              </p:nvSpPr>
              <p:spPr>
                <a:xfrm>
                  <a:off x="5312500" y="1823150"/>
                  <a:ext cx="82800" cy="196300"/>
                </a:xfrm>
                <a:custGeom>
                  <a:rect b="b" l="l" r="r" t="t"/>
                  <a:pathLst>
                    <a:path extrusionOk="0" h="7852" w="3312">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4"/>
                <p:cNvSpPr/>
                <p:nvPr/>
              </p:nvSpPr>
              <p:spPr>
                <a:xfrm>
                  <a:off x="5324175" y="1823375"/>
                  <a:ext cx="68925" cy="13925"/>
                </a:xfrm>
                <a:custGeom>
                  <a:rect b="b" l="l" r="r" t="t"/>
                  <a:pathLst>
                    <a:path extrusionOk="0" h="557" w="2757">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5316650" y="1794500"/>
                  <a:ext cx="35200" cy="10050"/>
                </a:xfrm>
                <a:custGeom>
                  <a:rect b="b" l="l" r="r" t="t"/>
                  <a:pathLst>
                    <a:path extrusionOk="0" h="402" w="1408">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5312650" y="1779250"/>
                  <a:ext cx="27375" cy="9250"/>
                </a:xfrm>
                <a:custGeom>
                  <a:rect b="b" l="l" r="r" t="t"/>
                  <a:pathLst>
                    <a:path extrusionOk="0" h="370" w="1095">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5314650" y="1973650"/>
                  <a:ext cx="25425" cy="8500"/>
                </a:xfrm>
                <a:custGeom>
                  <a:rect b="b" l="l" r="r" t="t"/>
                  <a:pathLst>
                    <a:path extrusionOk="0" h="340" w="1017">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5314650" y="1991775"/>
                  <a:ext cx="25425" cy="8500"/>
                </a:xfrm>
                <a:custGeom>
                  <a:rect b="b" l="l" r="r" t="t"/>
                  <a:pathLst>
                    <a:path extrusionOk="0" h="340" w="1017">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5314650" y="2009925"/>
                  <a:ext cx="25425" cy="8525"/>
                </a:xfrm>
                <a:custGeom>
                  <a:rect b="b" l="l" r="r" t="t"/>
                  <a:pathLst>
                    <a:path extrusionOk="0" h="341" w="1017">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5314650" y="2028050"/>
                  <a:ext cx="25425" cy="8650"/>
                </a:xfrm>
                <a:custGeom>
                  <a:rect b="b" l="l" r="r" t="t"/>
                  <a:pathLst>
                    <a:path extrusionOk="0" h="346" w="1017">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5314650" y="2046175"/>
                  <a:ext cx="25425" cy="8650"/>
                </a:xfrm>
                <a:custGeom>
                  <a:rect b="b" l="l" r="r" t="t"/>
                  <a:pathLst>
                    <a:path extrusionOk="0" h="346" w="1017">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5314650" y="2064425"/>
                  <a:ext cx="25400" cy="8550"/>
                </a:xfrm>
                <a:custGeom>
                  <a:rect b="b" l="l" r="r" t="t"/>
                  <a:pathLst>
                    <a:path extrusionOk="0" h="342" w="1016">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5314800" y="2082600"/>
                  <a:ext cx="25275" cy="8500"/>
                </a:xfrm>
                <a:custGeom>
                  <a:rect b="b" l="l" r="r" t="t"/>
                  <a:pathLst>
                    <a:path extrusionOk="0" h="340" w="1011">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4"/>
                <p:cNvSpPr/>
                <p:nvPr/>
              </p:nvSpPr>
              <p:spPr>
                <a:xfrm>
                  <a:off x="5314800" y="2100700"/>
                  <a:ext cx="25400" cy="8525"/>
                </a:xfrm>
                <a:custGeom>
                  <a:rect b="b" l="l" r="r" t="t"/>
                  <a:pathLst>
                    <a:path extrusionOk="0" h="341" w="1016">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5314800" y="2118875"/>
                  <a:ext cx="25400" cy="8500"/>
                </a:xfrm>
                <a:custGeom>
                  <a:rect b="b" l="l" r="r" t="t"/>
                  <a:pathLst>
                    <a:path extrusionOk="0" h="340" w="1016">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4"/>
                <p:cNvSpPr/>
                <p:nvPr/>
              </p:nvSpPr>
              <p:spPr>
                <a:xfrm>
                  <a:off x="5323400" y="1840700"/>
                  <a:ext cx="83125" cy="17425"/>
                </a:xfrm>
                <a:custGeom>
                  <a:rect b="b" l="l" r="r" t="t"/>
                  <a:pathLst>
                    <a:path extrusionOk="0" h="697" w="3325">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4"/>
                <p:cNvSpPr/>
                <p:nvPr/>
              </p:nvSpPr>
              <p:spPr>
                <a:xfrm>
                  <a:off x="5322950" y="1889900"/>
                  <a:ext cx="93325" cy="14250"/>
                </a:xfrm>
                <a:custGeom>
                  <a:rect b="b" l="l" r="r" t="t"/>
                  <a:pathLst>
                    <a:path extrusionOk="0" h="570" w="3733">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5320500" y="1863550"/>
                  <a:ext cx="94175" cy="19475"/>
                </a:xfrm>
                <a:custGeom>
                  <a:rect b="b" l="l" r="r" t="t"/>
                  <a:pathLst>
                    <a:path extrusionOk="0" h="779" w="3767">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5319725" y="1912125"/>
                  <a:ext cx="91400" cy="14400"/>
                </a:xfrm>
                <a:custGeom>
                  <a:rect b="b" l="l" r="r" t="t"/>
                  <a:pathLst>
                    <a:path extrusionOk="0" h="576" w="3656">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5316025" y="1931650"/>
                  <a:ext cx="89525" cy="15550"/>
                </a:xfrm>
                <a:custGeom>
                  <a:rect b="b" l="l" r="r" t="t"/>
                  <a:pathLst>
                    <a:path extrusionOk="0" h="622" w="3581">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5339400" y="1955325"/>
                  <a:ext cx="63850" cy="12850"/>
                </a:xfrm>
                <a:custGeom>
                  <a:rect b="b" l="l" r="r" t="t"/>
                  <a:pathLst>
                    <a:path extrusionOk="0" h="514" w="2554">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5352450" y="1975750"/>
                  <a:ext cx="42925" cy="10700"/>
                </a:xfrm>
                <a:custGeom>
                  <a:rect b="b" l="l" r="r" t="t"/>
                  <a:pathLst>
                    <a:path extrusionOk="0" h="428" w="1717">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4"/>
                <p:cNvSpPr/>
                <p:nvPr/>
              </p:nvSpPr>
              <p:spPr>
                <a:xfrm>
                  <a:off x="5312500" y="1774600"/>
                  <a:ext cx="15850" cy="49825"/>
                </a:xfrm>
                <a:custGeom>
                  <a:rect b="b" l="l" r="r" t="t"/>
                  <a:pathLst>
                    <a:path extrusionOk="0" h="1993" w="634">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4"/>
                <p:cNvSpPr/>
                <p:nvPr/>
              </p:nvSpPr>
              <p:spPr>
                <a:xfrm>
                  <a:off x="5401000" y="1804725"/>
                  <a:ext cx="29850" cy="15700"/>
                </a:xfrm>
                <a:custGeom>
                  <a:rect b="b" l="l" r="r" t="t"/>
                  <a:pathLst>
                    <a:path extrusionOk="0" h="628" w="1194">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5321725" y="1800025"/>
                  <a:ext cx="83450" cy="18850"/>
                </a:xfrm>
                <a:custGeom>
                  <a:rect b="b" l="l" r="r" t="t"/>
                  <a:pathLst>
                    <a:path extrusionOk="0" h="754" w="3338">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5312500" y="1955325"/>
                  <a:ext cx="13075" cy="176425"/>
                </a:xfrm>
                <a:custGeom>
                  <a:rect b="b" l="l" r="r" t="t"/>
                  <a:pathLst>
                    <a:path extrusionOk="0" h="7057" w="523">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4"/>
                <p:cNvSpPr/>
                <p:nvPr/>
              </p:nvSpPr>
              <p:spPr>
                <a:xfrm>
                  <a:off x="5253500" y="1613550"/>
                  <a:ext cx="118025" cy="151400"/>
                </a:xfrm>
                <a:custGeom>
                  <a:rect b="b" l="l" r="r" t="t"/>
                  <a:pathLst>
                    <a:path extrusionOk="0" h="6056" w="4721">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4"/>
                <p:cNvSpPr/>
                <p:nvPr/>
              </p:nvSpPr>
              <p:spPr>
                <a:xfrm>
                  <a:off x="5303575" y="1732350"/>
                  <a:ext cx="8500" cy="10800"/>
                </a:xfrm>
                <a:custGeom>
                  <a:rect b="b" l="l" r="r" t="t"/>
                  <a:pathLst>
                    <a:path extrusionOk="0" h="432" w="34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4"/>
                <p:cNvSpPr/>
                <p:nvPr/>
              </p:nvSpPr>
              <p:spPr>
                <a:xfrm>
                  <a:off x="5302675" y="1743875"/>
                  <a:ext cx="8775" cy="10600"/>
                </a:xfrm>
                <a:custGeom>
                  <a:rect b="b" l="l" r="r" t="t"/>
                  <a:pathLst>
                    <a:path extrusionOk="0" h="424" w="351">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5298200" y="1731850"/>
                  <a:ext cx="5725" cy="9000"/>
                </a:xfrm>
                <a:custGeom>
                  <a:rect b="b" l="l" r="r" t="t"/>
                  <a:pathLst>
                    <a:path extrusionOk="0" h="360" w="229">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5296975" y="1741950"/>
                  <a:ext cx="5725" cy="8625"/>
                </a:xfrm>
                <a:custGeom>
                  <a:rect b="b" l="l" r="r" t="t"/>
                  <a:pathLst>
                    <a:path extrusionOk="0" h="345" w="229">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5292400" y="1730950"/>
                  <a:ext cx="7375" cy="9250"/>
                </a:xfrm>
                <a:custGeom>
                  <a:rect b="b" l="l" r="r" t="t"/>
                  <a:pathLst>
                    <a:path extrusionOk="0" h="370" w="295">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5290975" y="1739575"/>
                  <a:ext cx="4950" cy="7975"/>
                </a:xfrm>
                <a:custGeom>
                  <a:rect b="b" l="l" r="r" t="t"/>
                  <a:pathLst>
                    <a:path extrusionOk="0" h="319" w="198">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4"/>
                <p:cNvSpPr/>
                <p:nvPr/>
              </p:nvSpPr>
              <p:spPr>
                <a:xfrm>
                  <a:off x="5287300" y="1728425"/>
                  <a:ext cx="5550" cy="8700"/>
                </a:xfrm>
                <a:custGeom>
                  <a:rect b="b" l="l" r="r" t="t"/>
                  <a:pathLst>
                    <a:path extrusionOk="0" h="348" w="222">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4"/>
                <p:cNvSpPr/>
                <p:nvPr/>
              </p:nvSpPr>
              <p:spPr>
                <a:xfrm>
                  <a:off x="5286075" y="1737300"/>
                  <a:ext cx="4925" cy="6950"/>
                </a:xfrm>
                <a:custGeom>
                  <a:rect b="b" l="l" r="r" t="t"/>
                  <a:pathLst>
                    <a:path extrusionOk="0" h="278" w="197">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5281300" y="1734425"/>
                  <a:ext cx="4800" cy="6275"/>
                </a:xfrm>
                <a:custGeom>
                  <a:rect b="b" l="l" r="r" t="t"/>
                  <a:pathLst>
                    <a:path extrusionOk="0" h="251" w="192">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5278550" y="1731675"/>
                  <a:ext cx="2450" cy="5175"/>
                </a:xfrm>
                <a:custGeom>
                  <a:rect b="b" l="l" r="r" t="t"/>
                  <a:pathLst>
                    <a:path extrusionOk="0" h="207" w="98">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4"/>
                <p:cNvSpPr/>
                <p:nvPr/>
              </p:nvSpPr>
              <p:spPr>
                <a:xfrm>
                  <a:off x="5312950" y="1732425"/>
                  <a:ext cx="8325" cy="10775"/>
                </a:xfrm>
                <a:custGeom>
                  <a:rect b="b" l="l" r="r" t="t"/>
                  <a:pathLst>
                    <a:path extrusionOk="0" h="431" w="333">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5313425" y="1743775"/>
                  <a:ext cx="8775" cy="10700"/>
                </a:xfrm>
                <a:custGeom>
                  <a:rect b="b" l="l" r="r" t="t"/>
                  <a:pathLst>
                    <a:path extrusionOk="0" h="428" w="351">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4"/>
                <p:cNvSpPr/>
                <p:nvPr/>
              </p:nvSpPr>
              <p:spPr>
                <a:xfrm>
                  <a:off x="5320950" y="1731850"/>
                  <a:ext cx="5700" cy="9000"/>
                </a:xfrm>
                <a:custGeom>
                  <a:rect b="b" l="l" r="r" t="t"/>
                  <a:pathLst>
                    <a:path extrusionOk="0" h="360" w="228">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4"/>
                <p:cNvSpPr/>
                <p:nvPr/>
              </p:nvSpPr>
              <p:spPr>
                <a:xfrm>
                  <a:off x="5322325" y="1742100"/>
                  <a:ext cx="5725" cy="8575"/>
                </a:xfrm>
                <a:custGeom>
                  <a:rect b="b" l="l" r="r" t="t"/>
                  <a:pathLst>
                    <a:path extrusionOk="0" h="343" w="229">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5325250" y="1730950"/>
                  <a:ext cx="7525" cy="9250"/>
                </a:xfrm>
                <a:custGeom>
                  <a:rect b="b" l="l" r="r" t="t"/>
                  <a:pathLst>
                    <a:path extrusionOk="0" h="370" w="301">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5328950" y="1739725"/>
                  <a:ext cx="5075" cy="7875"/>
                </a:xfrm>
                <a:custGeom>
                  <a:rect b="b" l="l" r="r" t="t"/>
                  <a:pathLst>
                    <a:path extrusionOk="0" h="315" w="203">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5332175" y="1728450"/>
                  <a:ext cx="5400" cy="8675"/>
                </a:xfrm>
                <a:custGeom>
                  <a:rect b="b" l="l" r="r" t="t"/>
                  <a:pathLst>
                    <a:path extrusionOk="0" h="347" w="216">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5334025" y="1737300"/>
                  <a:ext cx="4925" cy="6950"/>
                </a:xfrm>
                <a:custGeom>
                  <a:rect b="b" l="l" r="r" t="t"/>
                  <a:pathLst>
                    <a:path extrusionOk="0" h="278" w="197">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4"/>
                <p:cNvSpPr/>
                <p:nvPr/>
              </p:nvSpPr>
              <p:spPr>
                <a:xfrm>
                  <a:off x="5338925" y="1734425"/>
                  <a:ext cx="4650" cy="6275"/>
                </a:xfrm>
                <a:custGeom>
                  <a:rect b="b" l="l" r="r" t="t"/>
                  <a:pathLst>
                    <a:path extrusionOk="0" h="251" w="186">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4"/>
                <p:cNvSpPr/>
                <p:nvPr/>
              </p:nvSpPr>
              <p:spPr>
                <a:xfrm>
                  <a:off x="5343875" y="1731700"/>
                  <a:ext cx="2600" cy="5300"/>
                </a:xfrm>
                <a:custGeom>
                  <a:rect b="b" l="l" r="r" t="t"/>
                  <a:pathLst>
                    <a:path extrusionOk="0" h="212" w="104">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5339292" y="1726059"/>
                  <a:ext cx="3700" cy="6950"/>
                </a:xfrm>
                <a:custGeom>
                  <a:rect b="b" l="l" r="r" t="t"/>
                  <a:pathLst>
                    <a:path extrusionOk="0" h="278" w="148">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5343592" y="1723309"/>
                  <a:ext cx="3550" cy="7125"/>
                </a:xfrm>
                <a:custGeom>
                  <a:rect b="b" l="l" r="r" t="t"/>
                  <a:pathLst>
                    <a:path extrusionOk="0" h="285" w="142">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5282477" y="1726059"/>
                  <a:ext cx="3700" cy="6950"/>
                </a:xfrm>
                <a:custGeom>
                  <a:rect b="b" l="l" r="r" t="t"/>
                  <a:pathLst>
                    <a:path extrusionOk="0" h="278" w="148">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5278327" y="1723434"/>
                  <a:ext cx="3550" cy="7125"/>
                </a:xfrm>
                <a:custGeom>
                  <a:rect b="b" l="l" r="r" t="t"/>
                  <a:pathLst>
                    <a:path extrusionOk="0" h="285" w="142">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36" name="Google Shape;8336;p74"/>
            <p:cNvSpPr/>
            <p:nvPr/>
          </p:nvSpPr>
          <p:spPr>
            <a:xfrm>
              <a:off x="5206775" y="1548900"/>
              <a:ext cx="193800" cy="222950"/>
            </a:xfrm>
            <a:custGeom>
              <a:rect b="b" l="l" r="r" t="t"/>
              <a:pathLst>
                <a:path extrusionOk="0" h="8918" w="7752">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4"/>
          <p:cNvGrpSpPr/>
          <p:nvPr/>
        </p:nvGrpSpPr>
        <p:grpSpPr>
          <a:xfrm>
            <a:off x="6644350" y="1548975"/>
            <a:ext cx="389275" cy="1356650"/>
            <a:chOff x="6644350" y="1548975"/>
            <a:chExt cx="389275" cy="1356650"/>
          </a:xfrm>
        </p:grpSpPr>
        <p:sp>
          <p:nvSpPr>
            <p:cNvPr id="8338" name="Google Shape;8338;p74"/>
            <p:cNvSpPr/>
            <p:nvPr/>
          </p:nvSpPr>
          <p:spPr>
            <a:xfrm>
              <a:off x="6746525" y="1620325"/>
              <a:ext cx="178750" cy="170600"/>
            </a:xfrm>
            <a:custGeom>
              <a:rect b="b" l="l" r="r" t="t"/>
              <a:pathLst>
                <a:path extrusionOk="0" h="6824" w="715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9" name="Google Shape;8339;p74"/>
            <p:cNvGrpSpPr/>
            <p:nvPr/>
          </p:nvGrpSpPr>
          <p:grpSpPr>
            <a:xfrm>
              <a:off x="6644350" y="1606500"/>
              <a:ext cx="389275" cy="1299125"/>
              <a:chOff x="6644350" y="1606500"/>
              <a:chExt cx="389275" cy="1299125"/>
            </a:xfrm>
          </p:grpSpPr>
          <p:sp>
            <p:nvSpPr>
              <p:cNvPr id="8340" name="Google Shape;8340;p74"/>
              <p:cNvSpPr/>
              <p:nvPr/>
            </p:nvSpPr>
            <p:spPr>
              <a:xfrm>
                <a:off x="6774350" y="1606500"/>
                <a:ext cx="129250" cy="165675"/>
              </a:xfrm>
              <a:custGeom>
                <a:rect b="b" l="l" r="r" t="t"/>
                <a:pathLst>
                  <a:path extrusionOk="0" h="6627" w="517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4"/>
              <p:cNvSpPr/>
              <p:nvPr/>
            </p:nvSpPr>
            <p:spPr>
              <a:xfrm>
                <a:off x="6644350"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4"/>
            <p:cNvGrpSpPr/>
            <p:nvPr/>
          </p:nvGrpSpPr>
          <p:grpSpPr>
            <a:xfrm>
              <a:off x="6644800" y="1661800"/>
              <a:ext cx="381750" cy="1218925"/>
              <a:chOff x="6644800" y="1661800"/>
              <a:chExt cx="381750" cy="1218925"/>
            </a:xfrm>
          </p:grpSpPr>
          <p:grpSp>
            <p:nvGrpSpPr>
              <p:cNvPr id="8343" name="Google Shape;8343;p74"/>
              <p:cNvGrpSpPr/>
              <p:nvPr/>
            </p:nvGrpSpPr>
            <p:grpSpPr>
              <a:xfrm>
                <a:off x="6739925" y="1838600"/>
                <a:ext cx="198100" cy="161275"/>
                <a:chOff x="6739925" y="1838600"/>
                <a:chExt cx="198100" cy="161275"/>
              </a:xfrm>
            </p:grpSpPr>
            <p:sp>
              <p:nvSpPr>
                <p:cNvPr id="8344" name="Google Shape;8344;p74"/>
                <p:cNvSpPr/>
                <p:nvPr/>
              </p:nvSpPr>
              <p:spPr>
                <a:xfrm>
                  <a:off x="6739925" y="1838600"/>
                  <a:ext cx="99000" cy="161275"/>
                </a:xfrm>
                <a:custGeom>
                  <a:rect b="b" l="l" r="r" t="t"/>
                  <a:pathLst>
                    <a:path extrusionOk="0" h="6451" w="396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4"/>
                <p:cNvSpPr/>
                <p:nvPr/>
              </p:nvSpPr>
              <p:spPr>
                <a:xfrm>
                  <a:off x="6766200" y="1853800"/>
                  <a:ext cx="72725" cy="127000"/>
                </a:xfrm>
                <a:custGeom>
                  <a:rect b="b" l="l" r="r" t="t"/>
                  <a:pathLst>
                    <a:path extrusionOk="0" h="5080" w="2909">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4"/>
                <p:cNvSpPr/>
                <p:nvPr/>
              </p:nvSpPr>
              <p:spPr>
                <a:xfrm>
                  <a:off x="6839200" y="1838600"/>
                  <a:ext cx="98825" cy="161275"/>
                </a:xfrm>
                <a:custGeom>
                  <a:rect b="b" l="l" r="r" t="t"/>
                  <a:pathLst>
                    <a:path extrusionOk="0" h="6451" w="3953">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4"/>
                <p:cNvSpPr/>
                <p:nvPr/>
              </p:nvSpPr>
              <p:spPr>
                <a:xfrm>
                  <a:off x="6839200" y="1853800"/>
                  <a:ext cx="72700" cy="127000"/>
                </a:xfrm>
                <a:custGeom>
                  <a:rect b="b" l="l" r="r" t="t"/>
                  <a:pathLst>
                    <a:path extrusionOk="0" h="5080" w="2908">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74"/>
              <p:cNvSpPr/>
              <p:nvPr/>
            </p:nvSpPr>
            <p:spPr>
              <a:xfrm>
                <a:off x="6662475" y="1804975"/>
                <a:ext cx="179825" cy="462475"/>
              </a:xfrm>
              <a:custGeom>
                <a:rect b="b" l="l" r="r" t="t"/>
                <a:pathLst>
                  <a:path extrusionOk="0" h="18499" w="7193">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4"/>
              <p:cNvSpPr/>
              <p:nvPr/>
            </p:nvSpPr>
            <p:spPr>
              <a:xfrm>
                <a:off x="6644800" y="2204650"/>
                <a:ext cx="29925" cy="93050"/>
              </a:xfrm>
              <a:custGeom>
                <a:rect b="b" l="l" r="r" t="t"/>
                <a:pathLst>
                  <a:path extrusionOk="0" h="3722" w="1197">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4"/>
              <p:cNvSpPr/>
              <p:nvPr/>
            </p:nvSpPr>
            <p:spPr>
              <a:xfrm>
                <a:off x="6874700" y="1817825"/>
                <a:ext cx="136025" cy="445475"/>
              </a:xfrm>
              <a:custGeom>
                <a:rect b="b" l="l" r="r" t="t"/>
                <a:pathLst>
                  <a:path extrusionOk="0" h="17819" w="5441">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4"/>
              <p:cNvSpPr/>
              <p:nvPr/>
            </p:nvSpPr>
            <p:spPr>
              <a:xfrm>
                <a:off x="7004850" y="2187825"/>
                <a:ext cx="21700" cy="93300"/>
              </a:xfrm>
              <a:custGeom>
                <a:rect b="b" l="l" r="r" t="t"/>
                <a:pathLst>
                  <a:path extrusionOk="0" fill="none" h="3732" w="868">
                    <a:moveTo>
                      <a:pt x="1" y="0"/>
                    </a:moveTo>
                    <a:cubicBezTo>
                      <a:pt x="1" y="0"/>
                      <a:pt x="867" y="2010"/>
                      <a:pt x="628" y="3731"/>
                    </a:cubicBezTo>
                  </a:path>
                </a:pathLst>
              </a:custGeom>
              <a:noFill/>
              <a:ln cap="rnd" cmpd="sng" w="38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4"/>
              <p:cNvSpPr/>
              <p:nvPr/>
            </p:nvSpPr>
            <p:spPr>
              <a:xfrm>
                <a:off x="6733625" y="1928075"/>
                <a:ext cx="127575" cy="952650"/>
              </a:xfrm>
              <a:custGeom>
                <a:rect b="b" l="l" r="r" t="t"/>
                <a:pathLst>
                  <a:path extrusionOk="0" h="38106" w="5103">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4"/>
              <p:cNvSpPr/>
              <p:nvPr/>
            </p:nvSpPr>
            <p:spPr>
              <a:xfrm>
                <a:off x="6840900" y="1921975"/>
                <a:ext cx="88525" cy="958750"/>
              </a:xfrm>
              <a:custGeom>
                <a:rect b="b" l="l" r="r" t="t"/>
                <a:pathLst>
                  <a:path extrusionOk="0" h="38350" w="3541">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6782350" y="1682025"/>
                <a:ext cx="75150" cy="206625"/>
              </a:xfrm>
              <a:custGeom>
                <a:rect b="b" l="l" r="r" t="t"/>
                <a:pathLst>
                  <a:path extrusionOk="0" h="8265" w="3006">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6843500" y="1674825"/>
                <a:ext cx="49650" cy="216425"/>
              </a:xfrm>
              <a:custGeom>
                <a:rect b="b" l="l" r="r" t="t"/>
                <a:pathLst>
                  <a:path extrusionOk="0" h="8657" w="1986">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4"/>
              <p:cNvSpPr/>
              <p:nvPr/>
            </p:nvSpPr>
            <p:spPr>
              <a:xfrm>
                <a:off x="6663250" y="1824700"/>
                <a:ext cx="189850" cy="422925"/>
              </a:xfrm>
              <a:custGeom>
                <a:rect b="b" l="l" r="r" t="t"/>
                <a:pathLst>
                  <a:path extrusionOk="0" h="16917" w="7594">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4"/>
              <p:cNvSpPr/>
              <p:nvPr/>
            </p:nvSpPr>
            <p:spPr>
              <a:xfrm>
                <a:off x="6649875" y="2188025"/>
                <a:ext cx="24350" cy="88625"/>
              </a:xfrm>
              <a:custGeom>
                <a:rect b="b" l="l" r="r" t="t"/>
                <a:pathLst>
                  <a:path extrusionOk="0" h="3545" w="974">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4"/>
              <p:cNvSpPr/>
              <p:nvPr/>
            </p:nvSpPr>
            <p:spPr>
              <a:xfrm>
                <a:off x="6750075" y="1931500"/>
                <a:ext cx="118350" cy="761450"/>
              </a:xfrm>
              <a:custGeom>
                <a:rect b="b" l="l" r="r" t="t"/>
                <a:pathLst>
                  <a:path extrusionOk="0" h="30458" w="4734">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4"/>
              <p:cNvSpPr/>
              <p:nvPr/>
            </p:nvSpPr>
            <p:spPr>
              <a:xfrm>
                <a:off x="6856000" y="1835150"/>
                <a:ext cx="157625" cy="414925"/>
              </a:xfrm>
              <a:custGeom>
                <a:rect b="b" l="l" r="r" t="t"/>
                <a:pathLst>
                  <a:path extrusionOk="0" h="16597" w="6305">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4"/>
              <p:cNvSpPr/>
              <p:nvPr/>
            </p:nvSpPr>
            <p:spPr>
              <a:xfrm>
                <a:off x="7000550" y="2168750"/>
                <a:ext cx="21225" cy="92225"/>
              </a:xfrm>
              <a:custGeom>
                <a:rect b="b" l="l" r="r" t="t"/>
                <a:pathLst>
                  <a:path extrusionOk="0" fill="none" h="3689" w="849">
                    <a:moveTo>
                      <a:pt x="0" y="1"/>
                    </a:moveTo>
                    <a:cubicBezTo>
                      <a:pt x="0" y="1"/>
                      <a:pt x="849" y="1212"/>
                      <a:pt x="800" y="3689"/>
                    </a:cubicBezTo>
                  </a:path>
                </a:pathLst>
              </a:custGeom>
              <a:noFill/>
              <a:ln cap="rnd" cmpd="sng" w="38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4"/>
              <p:cNvSpPr/>
              <p:nvPr/>
            </p:nvSpPr>
            <p:spPr>
              <a:xfrm>
                <a:off x="6849800" y="1931475"/>
                <a:ext cx="75325" cy="745800"/>
              </a:xfrm>
              <a:custGeom>
                <a:rect b="b" l="l" r="r" t="t"/>
                <a:pathLst>
                  <a:path extrusionOk="0" h="29832" w="3013">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6780500" y="1666375"/>
                <a:ext cx="81150" cy="224275"/>
              </a:xfrm>
              <a:custGeom>
                <a:rect b="b" l="l" r="r" t="t"/>
                <a:pathLst>
                  <a:path extrusionOk="0" h="8971" w="3246">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4"/>
              <p:cNvSpPr/>
              <p:nvPr/>
            </p:nvSpPr>
            <p:spPr>
              <a:xfrm>
                <a:off x="6844425" y="1661800"/>
                <a:ext cx="48275" cy="231150"/>
              </a:xfrm>
              <a:custGeom>
                <a:rect b="b" l="l" r="r" t="t"/>
                <a:pathLst>
                  <a:path extrusionOk="0" h="9246" w="1931">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4" name="Google Shape;8364;p74"/>
              <p:cNvGrpSpPr/>
              <p:nvPr/>
            </p:nvGrpSpPr>
            <p:grpSpPr>
              <a:xfrm>
                <a:off x="6814150" y="1867175"/>
                <a:ext cx="117025" cy="84325"/>
                <a:chOff x="6814150" y="1867175"/>
                <a:chExt cx="117025" cy="84325"/>
              </a:xfrm>
            </p:grpSpPr>
            <p:sp>
              <p:nvSpPr>
                <p:cNvPr id="8365" name="Google Shape;8365;p74"/>
                <p:cNvSpPr/>
                <p:nvPr/>
              </p:nvSpPr>
              <p:spPr>
                <a:xfrm>
                  <a:off x="6828600" y="1867175"/>
                  <a:ext cx="102575" cy="78800"/>
                </a:xfrm>
                <a:custGeom>
                  <a:rect b="b" l="l" r="r" t="t"/>
                  <a:pathLst>
                    <a:path extrusionOk="0" h="3152" w="4103">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4"/>
                <p:cNvSpPr/>
                <p:nvPr/>
              </p:nvSpPr>
              <p:spPr>
                <a:xfrm>
                  <a:off x="6814150" y="1872700"/>
                  <a:ext cx="102425" cy="78800"/>
                </a:xfrm>
                <a:custGeom>
                  <a:rect b="b" l="l" r="r" t="t"/>
                  <a:pathLst>
                    <a:path extrusionOk="0" h="3152" w="4097">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67" name="Google Shape;8367;p74"/>
            <p:cNvSpPr/>
            <p:nvPr/>
          </p:nvSpPr>
          <p:spPr>
            <a:xfrm>
              <a:off x="6733325"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4"/>
          <p:cNvGrpSpPr/>
          <p:nvPr/>
        </p:nvGrpSpPr>
        <p:grpSpPr>
          <a:xfrm>
            <a:off x="7301946" y="1542722"/>
            <a:ext cx="911707" cy="2849020"/>
            <a:chOff x="2972675" y="239500"/>
            <a:chExt cx="1672550" cy="5226600"/>
          </a:xfrm>
        </p:grpSpPr>
        <p:sp>
          <p:nvSpPr>
            <p:cNvPr id="8369" name="Google Shape;8369;p74"/>
            <p:cNvSpPr/>
            <p:nvPr/>
          </p:nvSpPr>
          <p:spPr>
            <a:xfrm>
              <a:off x="3015600" y="239500"/>
              <a:ext cx="793250" cy="1764400"/>
            </a:xfrm>
            <a:custGeom>
              <a:rect b="b" l="l" r="r" t="t"/>
              <a:pathLst>
                <a:path extrusionOk="0" h="70576" w="3173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4"/>
            <p:cNvSpPr/>
            <p:nvPr/>
          </p:nvSpPr>
          <p:spPr>
            <a:xfrm>
              <a:off x="3625625" y="240400"/>
              <a:ext cx="976900" cy="1586950"/>
            </a:xfrm>
            <a:custGeom>
              <a:rect b="b" l="l" r="r" t="t"/>
              <a:pathLst>
                <a:path extrusionOk="0" h="63478" w="39076">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3804225" y="1637225"/>
              <a:ext cx="841000" cy="3828875"/>
            </a:xfrm>
            <a:custGeom>
              <a:rect b="b" l="l" r="r" t="t"/>
              <a:pathLst>
                <a:path extrusionOk="0" h="153155" w="3364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4"/>
            <p:cNvSpPr/>
            <p:nvPr/>
          </p:nvSpPr>
          <p:spPr>
            <a:xfrm>
              <a:off x="2972675" y="1826400"/>
              <a:ext cx="1037300" cy="3639700"/>
            </a:xfrm>
            <a:custGeom>
              <a:rect b="b" l="l" r="r" t="t"/>
              <a:pathLst>
                <a:path extrusionOk="0" h="145588" w="41492">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6" name="Shape 8376"/>
        <p:cNvGrpSpPr/>
        <p:nvPr/>
      </p:nvGrpSpPr>
      <p:grpSpPr>
        <a:xfrm>
          <a:off x="0" y="0"/>
          <a:ext cx="0" cy="0"/>
          <a:chOff x="0" y="0"/>
          <a:chExt cx="0" cy="0"/>
        </a:xfrm>
      </p:grpSpPr>
      <p:grpSp>
        <p:nvGrpSpPr>
          <p:cNvPr id="8377" name="Google Shape;8377;p75"/>
          <p:cNvGrpSpPr/>
          <p:nvPr/>
        </p:nvGrpSpPr>
        <p:grpSpPr>
          <a:xfrm>
            <a:off x="3934280" y="1542757"/>
            <a:ext cx="557364" cy="1310345"/>
            <a:chOff x="3934280" y="1542757"/>
            <a:chExt cx="557364" cy="1310345"/>
          </a:xfrm>
        </p:grpSpPr>
        <p:sp>
          <p:nvSpPr>
            <p:cNvPr id="8378" name="Google Shape;8378;p75"/>
            <p:cNvSpPr/>
            <p:nvPr/>
          </p:nvSpPr>
          <p:spPr>
            <a:xfrm>
              <a:off x="398447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9" name="Google Shape;8379;p75"/>
            <p:cNvGrpSpPr/>
            <p:nvPr/>
          </p:nvGrpSpPr>
          <p:grpSpPr>
            <a:xfrm>
              <a:off x="3934280" y="1542757"/>
              <a:ext cx="557364" cy="1277423"/>
              <a:chOff x="3934280" y="1542757"/>
              <a:chExt cx="557364" cy="1277423"/>
            </a:xfrm>
          </p:grpSpPr>
          <p:sp>
            <p:nvSpPr>
              <p:cNvPr id="8380" name="Google Shape;8380;p75"/>
              <p:cNvSpPr/>
              <p:nvPr/>
            </p:nvSpPr>
            <p:spPr>
              <a:xfrm>
                <a:off x="4029892" y="1674397"/>
                <a:ext cx="366821" cy="342104"/>
              </a:xfrm>
              <a:custGeom>
                <a:rect b="b" l="l" r="r" t="t"/>
                <a:pathLst>
                  <a:path extrusionOk="0" h="13550" w="14529">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1" name="Google Shape;8381;p75"/>
              <p:cNvGrpSpPr/>
              <p:nvPr/>
            </p:nvGrpSpPr>
            <p:grpSpPr>
              <a:xfrm>
                <a:off x="3934280" y="1547529"/>
                <a:ext cx="557364" cy="1272651"/>
                <a:chOff x="3934280" y="1547529"/>
                <a:chExt cx="557364" cy="1272651"/>
              </a:xfrm>
            </p:grpSpPr>
            <p:sp>
              <p:nvSpPr>
                <p:cNvPr id="8382" name="Google Shape;8382;p75"/>
                <p:cNvSpPr/>
                <p:nvPr/>
              </p:nvSpPr>
              <p:spPr>
                <a:xfrm>
                  <a:off x="3934280" y="1547529"/>
                  <a:ext cx="557364" cy="1272651"/>
                </a:xfrm>
                <a:custGeom>
                  <a:rect b="b" l="l" r="r" t="t"/>
                  <a:pathLst>
                    <a:path extrusionOk="0" h="50407" w="22076">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3" name="Google Shape;8383;p75"/>
                <p:cNvGrpSpPr/>
                <p:nvPr/>
              </p:nvGrpSpPr>
              <p:grpSpPr>
                <a:xfrm>
                  <a:off x="4110861" y="1813763"/>
                  <a:ext cx="203394" cy="542342"/>
                  <a:chOff x="4110861" y="1813763"/>
                  <a:chExt cx="203394" cy="542342"/>
                </a:xfrm>
              </p:grpSpPr>
              <p:sp>
                <p:nvSpPr>
                  <p:cNvPr id="8384" name="Google Shape;8384;p75"/>
                  <p:cNvSpPr/>
                  <p:nvPr/>
                </p:nvSpPr>
                <p:spPr>
                  <a:xfrm>
                    <a:off x="4137017" y="2221182"/>
                    <a:ext cx="144163" cy="105509"/>
                  </a:xfrm>
                  <a:custGeom>
                    <a:rect b="b" l="l" r="r" t="t"/>
                    <a:pathLst>
                      <a:path extrusionOk="0" h="4179" w="571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5"/>
                  <p:cNvSpPr/>
                  <p:nvPr/>
                </p:nvSpPr>
                <p:spPr>
                  <a:xfrm>
                    <a:off x="4115128" y="2184851"/>
                    <a:ext cx="197334" cy="171254"/>
                  </a:xfrm>
                  <a:custGeom>
                    <a:rect b="b" l="l" r="r" t="t"/>
                    <a:pathLst>
                      <a:path extrusionOk="0" h="6783" w="7816">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5"/>
                  <p:cNvSpPr/>
                  <p:nvPr/>
                </p:nvSpPr>
                <p:spPr>
                  <a:xfrm>
                    <a:off x="4181933" y="2108074"/>
                    <a:ext cx="132322" cy="113765"/>
                  </a:xfrm>
                  <a:custGeom>
                    <a:rect b="b" l="l" r="r" t="t"/>
                    <a:pathLst>
                      <a:path extrusionOk="0" h="4506" w="5241">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7" name="Google Shape;8387;p75"/>
                  <p:cNvGrpSpPr/>
                  <p:nvPr/>
                </p:nvGrpSpPr>
                <p:grpSpPr>
                  <a:xfrm>
                    <a:off x="4162846" y="1813763"/>
                    <a:ext cx="96622" cy="297542"/>
                    <a:chOff x="4162846" y="1813763"/>
                    <a:chExt cx="96622" cy="297542"/>
                  </a:xfrm>
                </p:grpSpPr>
                <p:sp>
                  <p:nvSpPr>
                    <p:cNvPr id="8388" name="Google Shape;8388;p75"/>
                    <p:cNvSpPr/>
                    <p:nvPr/>
                  </p:nvSpPr>
                  <p:spPr>
                    <a:xfrm>
                      <a:off x="4198899" y="1837951"/>
                      <a:ext cx="24692" cy="273355"/>
                    </a:xfrm>
                    <a:custGeom>
                      <a:rect b="b" l="l" r="r" t="t"/>
                      <a:pathLst>
                        <a:path extrusionOk="0" h="10827" w="978">
                          <a:moveTo>
                            <a:pt x="0" y="0"/>
                          </a:moveTo>
                          <a:lnTo>
                            <a:pt x="0" y="10826"/>
                          </a:lnTo>
                          <a:lnTo>
                            <a:pt x="978" y="10826"/>
                          </a:lnTo>
                          <a:lnTo>
                            <a:pt x="97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5"/>
                    <p:cNvSpPr/>
                    <p:nvPr/>
                  </p:nvSpPr>
                  <p:spPr>
                    <a:xfrm>
                      <a:off x="4162846" y="1813763"/>
                      <a:ext cx="96622" cy="60089"/>
                    </a:xfrm>
                    <a:custGeom>
                      <a:rect b="b" l="l" r="r" t="t"/>
                      <a:pathLst>
                        <a:path extrusionOk="0" h="2380" w="3827">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0" name="Google Shape;8390;p75"/>
                  <p:cNvSpPr/>
                  <p:nvPr/>
                </p:nvSpPr>
                <p:spPr>
                  <a:xfrm>
                    <a:off x="4110861" y="2098530"/>
                    <a:ext cx="171153" cy="103767"/>
                  </a:xfrm>
                  <a:custGeom>
                    <a:rect b="b" l="l" r="r" t="t"/>
                    <a:pathLst>
                      <a:path extrusionOk="0" h="4110" w="6779">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91" name="Google Shape;8391;p75"/>
              <p:cNvSpPr/>
              <p:nvPr/>
            </p:nvSpPr>
            <p:spPr>
              <a:xfrm>
                <a:off x="4006210" y="1542757"/>
                <a:ext cx="406939" cy="325163"/>
              </a:xfrm>
              <a:custGeom>
                <a:rect b="b" l="l" r="r" t="t"/>
                <a:pathLst>
                  <a:path extrusionOk="0" h="12879" w="16118">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92" name="Google Shape;8392;p75"/>
          <p:cNvGrpSpPr/>
          <p:nvPr/>
        </p:nvGrpSpPr>
        <p:grpSpPr>
          <a:xfrm>
            <a:off x="1920489" y="1542757"/>
            <a:ext cx="558020" cy="1310345"/>
            <a:chOff x="1920489" y="1542757"/>
            <a:chExt cx="558020" cy="1310345"/>
          </a:xfrm>
        </p:grpSpPr>
        <p:sp>
          <p:nvSpPr>
            <p:cNvPr id="8393" name="Google Shape;8393;p75"/>
            <p:cNvSpPr/>
            <p:nvPr/>
          </p:nvSpPr>
          <p:spPr>
            <a:xfrm>
              <a:off x="1970681" y="2803693"/>
              <a:ext cx="457636" cy="49409"/>
            </a:xfrm>
            <a:custGeom>
              <a:rect b="b" l="l" r="r" t="t"/>
              <a:pathLst>
                <a:path extrusionOk="0" h="1957" w="18126">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4" name="Google Shape;8394;p75"/>
            <p:cNvGrpSpPr/>
            <p:nvPr/>
          </p:nvGrpSpPr>
          <p:grpSpPr>
            <a:xfrm>
              <a:off x="1920489" y="1542757"/>
              <a:ext cx="558020" cy="1277423"/>
              <a:chOff x="1920489" y="1542757"/>
              <a:chExt cx="558020" cy="1277423"/>
            </a:xfrm>
          </p:grpSpPr>
          <p:sp>
            <p:nvSpPr>
              <p:cNvPr id="8395" name="Google Shape;8395;p75"/>
              <p:cNvSpPr/>
              <p:nvPr/>
            </p:nvSpPr>
            <p:spPr>
              <a:xfrm>
                <a:off x="2013955" y="1674397"/>
                <a:ext cx="366972" cy="342104"/>
              </a:xfrm>
              <a:custGeom>
                <a:rect b="b" l="l" r="r" t="t"/>
                <a:pathLst>
                  <a:path extrusionOk="0" h="13550" w="14535">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6" name="Google Shape;8396;p75"/>
              <p:cNvGrpSpPr/>
              <p:nvPr/>
            </p:nvGrpSpPr>
            <p:grpSpPr>
              <a:xfrm>
                <a:off x="1920489" y="1545534"/>
                <a:ext cx="558020" cy="1274645"/>
                <a:chOff x="1920489" y="1545534"/>
                <a:chExt cx="558020" cy="1274645"/>
              </a:xfrm>
            </p:grpSpPr>
            <p:sp>
              <p:nvSpPr>
                <p:cNvPr id="8397" name="Google Shape;8397;p75"/>
                <p:cNvSpPr/>
                <p:nvPr/>
              </p:nvSpPr>
              <p:spPr>
                <a:xfrm>
                  <a:off x="1920489" y="1545534"/>
                  <a:ext cx="558020" cy="1274645"/>
                </a:xfrm>
                <a:custGeom>
                  <a:rect b="b" l="l" r="r" t="t"/>
                  <a:pathLst>
                    <a:path extrusionOk="0" h="50486" w="22102">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8" name="Google Shape;8398;p75"/>
                <p:cNvGrpSpPr/>
                <p:nvPr/>
              </p:nvGrpSpPr>
              <p:grpSpPr>
                <a:xfrm>
                  <a:off x="1962122" y="1668313"/>
                  <a:ext cx="474931" cy="1079962"/>
                  <a:chOff x="1962122" y="1668313"/>
                  <a:chExt cx="474931" cy="1079962"/>
                </a:xfrm>
              </p:grpSpPr>
              <p:sp>
                <p:nvSpPr>
                  <p:cNvPr id="8399" name="Google Shape;8399;p75"/>
                  <p:cNvSpPr/>
                  <p:nvPr/>
                </p:nvSpPr>
                <p:spPr>
                  <a:xfrm>
                    <a:off x="2216238" y="2023419"/>
                    <a:ext cx="208469" cy="330591"/>
                  </a:xfrm>
                  <a:custGeom>
                    <a:rect b="b" l="l" r="r" t="t"/>
                    <a:pathLst>
                      <a:path extrusionOk="0" h="13094" w="8257">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5"/>
                  <p:cNvSpPr/>
                  <p:nvPr/>
                </p:nvSpPr>
                <p:spPr>
                  <a:xfrm>
                    <a:off x="2368581" y="2194344"/>
                    <a:ext cx="16461" cy="95158"/>
                  </a:xfrm>
                  <a:custGeom>
                    <a:rect b="b" l="l" r="r" t="t"/>
                    <a:pathLst>
                      <a:path extrusionOk="0" h="3769" w="652">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5"/>
                  <p:cNvSpPr/>
                  <p:nvPr/>
                </p:nvSpPr>
                <p:spPr>
                  <a:xfrm>
                    <a:off x="2394359" y="2265643"/>
                    <a:ext cx="37922" cy="41633"/>
                  </a:xfrm>
                  <a:custGeom>
                    <a:rect b="b" l="l" r="r" t="t"/>
                    <a:pathLst>
                      <a:path extrusionOk="0" h="1649" w="1502">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5"/>
                  <p:cNvSpPr/>
                  <p:nvPr/>
                </p:nvSpPr>
                <p:spPr>
                  <a:xfrm>
                    <a:off x="2340607" y="2111709"/>
                    <a:ext cx="19516" cy="47137"/>
                  </a:xfrm>
                  <a:custGeom>
                    <a:rect b="b" l="l" r="r" t="t"/>
                    <a:pathLst>
                      <a:path extrusionOk="0" h="1867" w="773">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5"/>
                  <p:cNvSpPr/>
                  <p:nvPr/>
                </p:nvSpPr>
                <p:spPr>
                  <a:xfrm>
                    <a:off x="2201393" y="2148823"/>
                    <a:ext cx="59104" cy="412519"/>
                  </a:xfrm>
                  <a:custGeom>
                    <a:rect b="b" l="l" r="r" t="t"/>
                    <a:pathLst>
                      <a:path extrusionOk="0" h="16339" w="2341">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5"/>
                  <p:cNvSpPr/>
                  <p:nvPr/>
                </p:nvSpPr>
                <p:spPr>
                  <a:xfrm>
                    <a:off x="2239239" y="2442679"/>
                    <a:ext cx="41482" cy="305596"/>
                  </a:xfrm>
                  <a:custGeom>
                    <a:rect b="b" l="l" r="r" t="t"/>
                    <a:pathLst>
                      <a:path extrusionOk="0" h="12104" w="1643">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5"/>
                  <p:cNvSpPr/>
                  <p:nvPr/>
                </p:nvSpPr>
                <p:spPr>
                  <a:xfrm>
                    <a:off x="2213991" y="2290184"/>
                    <a:ext cx="72814" cy="157115"/>
                  </a:xfrm>
                  <a:custGeom>
                    <a:rect b="b" l="l" r="r" t="t"/>
                    <a:pathLst>
                      <a:path extrusionOk="0" h="6223" w="2884">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5"/>
                  <p:cNvSpPr/>
                  <p:nvPr/>
                </p:nvSpPr>
                <p:spPr>
                  <a:xfrm>
                    <a:off x="2212729" y="1986709"/>
                    <a:ext cx="44309" cy="95284"/>
                  </a:xfrm>
                  <a:custGeom>
                    <a:rect b="b" l="l" r="r" t="t"/>
                    <a:pathLst>
                      <a:path extrusionOk="0" h="3774" w="1755">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5"/>
                  <p:cNvSpPr/>
                  <p:nvPr/>
                </p:nvSpPr>
                <p:spPr>
                  <a:xfrm>
                    <a:off x="2279054" y="1992188"/>
                    <a:ext cx="34968" cy="41608"/>
                  </a:xfrm>
                  <a:custGeom>
                    <a:rect b="b" l="l" r="r" t="t"/>
                    <a:pathLst>
                      <a:path extrusionOk="0" h="1648" w="1385">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5"/>
                  <p:cNvSpPr/>
                  <p:nvPr/>
                </p:nvSpPr>
                <p:spPr>
                  <a:xfrm>
                    <a:off x="2199777" y="2195405"/>
                    <a:ext cx="63346" cy="88492"/>
                  </a:xfrm>
                  <a:custGeom>
                    <a:rect b="b" l="l" r="r" t="t"/>
                    <a:pathLst>
                      <a:path extrusionOk="0" h="3505" w="2509">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5"/>
                  <p:cNvSpPr/>
                  <p:nvPr/>
                </p:nvSpPr>
                <p:spPr>
                  <a:xfrm>
                    <a:off x="2221792" y="2239411"/>
                    <a:ext cx="22294" cy="28050"/>
                  </a:xfrm>
                  <a:custGeom>
                    <a:rect b="b" l="l" r="r" t="t"/>
                    <a:pathLst>
                      <a:path extrusionOk="0" h="1111" w="883">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5"/>
                  <p:cNvSpPr/>
                  <p:nvPr/>
                </p:nvSpPr>
                <p:spPr>
                  <a:xfrm>
                    <a:off x="2210280" y="2374106"/>
                    <a:ext cx="38906" cy="52641"/>
                  </a:xfrm>
                  <a:custGeom>
                    <a:rect b="b" l="l" r="r" t="t"/>
                    <a:pathLst>
                      <a:path extrusionOk="0" h="2085" w="1541">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5"/>
                  <p:cNvSpPr/>
                  <p:nvPr/>
                </p:nvSpPr>
                <p:spPr>
                  <a:xfrm>
                    <a:off x="2218662" y="2617189"/>
                    <a:ext cx="41557" cy="54080"/>
                  </a:xfrm>
                  <a:custGeom>
                    <a:rect b="b" l="l" r="r" t="t"/>
                    <a:pathLst>
                      <a:path extrusionOk="0" h="2142" w="1646">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5"/>
                  <p:cNvSpPr/>
                  <p:nvPr/>
                </p:nvSpPr>
                <p:spPr>
                  <a:xfrm>
                    <a:off x="2211719" y="2047278"/>
                    <a:ext cx="225334" cy="286004"/>
                  </a:xfrm>
                  <a:custGeom>
                    <a:rect b="b" l="l" r="r" t="t"/>
                    <a:pathLst>
                      <a:path extrusionOk="0" h="11328" w="8925">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5"/>
                  <p:cNvSpPr/>
                  <p:nvPr/>
                </p:nvSpPr>
                <p:spPr>
                  <a:xfrm>
                    <a:off x="2206972" y="2154100"/>
                    <a:ext cx="77863" cy="447234"/>
                  </a:xfrm>
                  <a:custGeom>
                    <a:rect b="b" l="l" r="r" t="t"/>
                    <a:pathLst>
                      <a:path extrusionOk="0" h="17714" w="3084">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5"/>
                  <p:cNvSpPr/>
                  <p:nvPr/>
                </p:nvSpPr>
                <p:spPr>
                  <a:xfrm>
                    <a:off x="2192834" y="2298566"/>
                    <a:ext cx="26308" cy="34715"/>
                  </a:xfrm>
                  <a:custGeom>
                    <a:rect b="b" l="l" r="r" t="t"/>
                    <a:pathLst>
                      <a:path extrusionOk="0" h="1375" w="1042">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5"/>
                  <p:cNvSpPr/>
                  <p:nvPr/>
                </p:nvSpPr>
                <p:spPr>
                  <a:xfrm>
                    <a:off x="2265748" y="2512841"/>
                    <a:ext cx="26005" cy="78772"/>
                  </a:xfrm>
                  <a:custGeom>
                    <a:rect b="b" l="l" r="r" t="t"/>
                    <a:pathLst>
                      <a:path extrusionOk="0" h="3120" w="103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5"/>
                  <p:cNvSpPr/>
                  <p:nvPr/>
                </p:nvSpPr>
                <p:spPr>
                  <a:xfrm>
                    <a:off x="2219167" y="2412533"/>
                    <a:ext cx="34438" cy="45799"/>
                  </a:xfrm>
                  <a:custGeom>
                    <a:rect b="b" l="l" r="r" t="t"/>
                    <a:pathLst>
                      <a:path extrusionOk="0" h="1814" w="1364">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5"/>
                  <p:cNvSpPr/>
                  <p:nvPr/>
                </p:nvSpPr>
                <p:spPr>
                  <a:xfrm>
                    <a:off x="1974316" y="2023419"/>
                    <a:ext cx="208469" cy="330591"/>
                  </a:xfrm>
                  <a:custGeom>
                    <a:rect b="b" l="l" r="r" t="t"/>
                    <a:pathLst>
                      <a:path extrusionOk="0" h="13094" w="8257">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5"/>
                  <p:cNvSpPr/>
                  <p:nvPr/>
                </p:nvSpPr>
                <p:spPr>
                  <a:xfrm>
                    <a:off x="2013955" y="2194344"/>
                    <a:ext cx="16487" cy="95158"/>
                  </a:xfrm>
                  <a:custGeom>
                    <a:rect b="b" l="l" r="r" t="t"/>
                    <a:pathLst>
                      <a:path extrusionOk="0" h="3769" w="653">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5"/>
                  <p:cNvSpPr/>
                  <p:nvPr/>
                </p:nvSpPr>
                <p:spPr>
                  <a:xfrm>
                    <a:off x="1966894" y="2265643"/>
                    <a:ext cx="37922" cy="41633"/>
                  </a:xfrm>
                  <a:custGeom>
                    <a:rect b="b" l="l" r="r" t="t"/>
                    <a:pathLst>
                      <a:path extrusionOk="0" h="1649" w="1502">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5"/>
                  <p:cNvSpPr/>
                  <p:nvPr/>
                </p:nvSpPr>
                <p:spPr>
                  <a:xfrm>
                    <a:off x="2038571" y="2111532"/>
                    <a:ext cx="19845" cy="47314"/>
                  </a:xfrm>
                  <a:custGeom>
                    <a:rect b="b" l="l" r="r" t="t"/>
                    <a:pathLst>
                      <a:path extrusionOk="0" h="1874" w="786">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5"/>
                  <p:cNvSpPr/>
                  <p:nvPr/>
                </p:nvSpPr>
                <p:spPr>
                  <a:xfrm>
                    <a:off x="2138526" y="2148798"/>
                    <a:ext cx="59104" cy="412544"/>
                  </a:xfrm>
                  <a:custGeom>
                    <a:rect b="b" l="l" r="r" t="t"/>
                    <a:pathLst>
                      <a:path extrusionOk="0" h="16340" w="2341">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5"/>
                  <p:cNvSpPr/>
                  <p:nvPr/>
                </p:nvSpPr>
                <p:spPr>
                  <a:xfrm>
                    <a:off x="2118278" y="2442679"/>
                    <a:ext cx="41507" cy="305596"/>
                  </a:xfrm>
                  <a:custGeom>
                    <a:rect b="b" l="l" r="r" t="t"/>
                    <a:pathLst>
                      <a:path extrusionOk="0" h="12104" w="1644">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5"/>
                  <p:cNvSpPr/>
                  <p:nvPr/>
                </p:nvSpPr>
                <p:spPr>
                  <a:xfrm>
                    <a:off x="2112370" y="2290462"/>
                    <a:ext cx="72082" cy="156837"/>
                  </a:xfrm>
                  <a:custGeom>
                    <a:rect b="b" l="l" r="r" t="t"/>
                    <a:pathLst>
                      <a:path extrusionOk="0" h="6212" w="2855">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5"/>
                  <p:cNvSpPr/>
                  <p:nvPr/>
                </p:nvSpPr>
                <p:spPr>
                  <a:xfrm>
                    <a:off x="2141808" y="1986860"/>
                    <a:ext cx="44461" cy="95133"/>
                  </a:xfrm>
                  <a:custGeom>
                    <a:rect b="b" l="l" r="r" t="t"/>
                    <a:pathLst>
                      <a:path extrusionOk="0" h="3768" w="1761">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5"/>
                  <p:cNvSpPr/>
                  <p:nvPr/>
                </p:nvSpPr>
                <p:spPr>
                  <a:xfrm>
                    <a:off x="2085103" y="1992213"/>
                    <a:ext cx="34867" cy="41583"/>
                  </a:xfrm>
                  <a:custGeom>
                    <a:rect b="b" l="l" r="r" t="t"/>
                    <a:pathLst>
                      <a:path extrusionOk="0" h="1647" w="1381">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5"/>
                  <p:cNvSpPr/>
                  <p:nvPr/>
                </p:nvSpPr>
                <p:spPr>
                  <a:xfrm>
                    <a:off x="2135900" y="2195556"/>
                    <a:ext cx="63220" cy="88341"/>
                  </a:xfrm>
                  <a:custGeom>
                    <a:rect b="b" l="l" r="r" t="t"/>
                    <a:pathLst>
                      <a:path extrusionOk="0" h="3499" w="2504">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5"/>
                  <p:cNvSpPr/>
                  <p:nvPr/>
                </p:nvSpPr>
                <p:spPr>
                  <a:xfrm>
                    <a:off x="2155265" y="2239487"/>
                    <a:ext cx="22117" cy="27974"/>
                  </a:xfrm>
                  <a:custGeom>
                    <a:rect b="b" l="l" r="r" t="t"/>
                    <a:pathLst>
                      <a:path extrusionOk="0" h="1108" w="876">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5"/>
                  <p:cNvSpPr/>
                  <p:nvPr/>
                </p:nvSpPr>
                <p:spPr>
                  <a:xfrm>
                    <a:off x="2150090" y="2374233"/>
                    <a:ext cx="38654" cy="52515"/>
                  </a:xfrm>
                  <a:custGeom>
                    <a:rect b="b" l="l" r="r" t="t"/>
                    <a:pathLst>
                      <a:path extrusionOk="0" h="2080" w="1531">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5"/>
                  <p:cNvSpPr/>
                  <p:nvPr/>
                </p:nvSpPr>
                <p:spPr>
                  <a:xfrm>
                    <a:off x="2138779" y="2617265"/>
                    <a:ext cx="41583" cy="54004"/>
                  </a:xfrm>
                  <a:custGeom>
                    <a:rect b="b" l="l" r="r" t="t"/>
                    <a:pathLst>
                      <a:path extrusionOk="0" h="2139" w="1647">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5"/>
                  <p:cNvSpPr/>
                  <p:nvPr/>
                </p:nvSpPr>
                <p:spPr>
                  <a:xfrm>
                    <a:off x="1962122" y="2047252"/>
                    <a:ext cx="225309" cy="286029"/>
                  </a:xfrm>
                  <a:custGeom>
                    <a:rect b="b" l="l" r="r" t="t"/>
                    <a:pathLst>
                      <a:path extrusionOk="0" h="11329" w="8924">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5"/>
                  <p:cNvSpPr/>
                  <p:nvPr/>
                </p:nvSpPr>
                <p:spPr>
                  <a:xfrm>
                    <a:off x="2114339" y="2154403"/>
                    <a:ext cx="77863" cy="446755"/>
                  </a:xfrm>
                  <a:custGeom>
                    <a:rect b="b" l="l" r="r" t="t"/>
                    <a:pathLst>
                      <a:path extrusionOk="0" h="17695" w="3084">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5"/>
                  <p:cNvSpPr/>
                  <p:nvPr/>
                </p:nvSpPr>
                <p:spPr>
                  <a:xfrm>
                    <a:off x="2179907" y="2298490"/>
                    <a:ext cx="26283" cy="34791"/>
                  </a:xfrm>
                  <a:custGeom>
                    <a:rect b="b" l="l" r="r" t="t"/>
                    <a:pathLst>
                      <a:path extrusionOk="0" h="1378" w="1041">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5"/>
                  <p:cNvSpPr/>
                  <p:nvPr/>
                </p:nvSpPr>
                <p:spPr>
                  <a:xfrm>
                    <a:off x="2107270" y="2512841"/>
                    <a:ext cx="25980" cy="78772"/>
                  </a:xfrm>
                  <a:custGeom>
                    <a:rect b="b" l="l" r="r" t="t"/>
                    <a:pathLst>
                      <a:path extrusionOk="0" h="3120" w="1029">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5"/>
                  <p:cNvSpPr/>
                  <p:nvPr/>
                </p:nvSpPr>
                <p:spPr>
                  <a:xfrm>
                    <a:off x="2145394" y="2412533"/>
                    <a:ext cx="34463" cy="45799"/>
                  </a:xfrm>
                  <a:custGeom>
                    <a:rect b="b" l="l" r="r" t="t"/>
                    <a:pathLst>
                      <a:path extrusionOk="0" h="1814" w="1365">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5"/>
                  <p:cNvSpPr/>
                  <p:nvPr/>
                </p:nvSpPr>
                <p:spPr>
                  <a:xfrm>
                    <a:off x="2068262" y="1690152"/>
                    <a:ext cx="117199" cy="370128"/>
                  </a:xfrm>
                  <a:custGeom>
                    <a:rect b="b" l="l" r="r" t="t"/>
                    <a:pathLst>
                      <a:path extrusionOk="0" h="14660" w="4642">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5"/>
                  <p:cNvSpPr/>
                  <p:nvPr/>
                </p:nvSpPr>
                <p:spPr>
                  <a:xfrm>
                    <a:off x="2085380" y="1685632"/>
                    <a:ext cx="117174" cy="370381"/>
                  </a:xfrm>
                  <a:custGeom>
                    <a:rect b="b" l="l" r="r" t="t"/>
                    <a:pathLst>
                      <a:path extrusionOk="0" h="14670" w="4641">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5"/>
                  <p:cNvSpPr/>
                  <p:nvPr/>
                </p:nvSpPr>
                <p:spPr>
                  <a:xfrm>
                    <a:off x="2107093" y="1681315"/>
                    <a:ext cx="49106" cy="67966"/>
                  </a:xfrm>
                  <a:custGeom>
                    <a:rect b="b" l="l" r="r" t="t"/>
                    <a:pathLst>
                      <a:path extrusionOk="0" h="2692" w="1945">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5"/>
                  <p:cNvSpPr/>
                  <p:nvPr/>
                </p:nvSpPr>
                <p:spPr>
                  <a:xfrm>
                    <a:off x="2026629" y="1668313"/>
                    <a:ext cx="70617" cy="87710"/>
                  </a:xfrm>
                  <a:custGeom>
                    <a:rect b="b" l="l" r="r" t="t"/>
                    <a:pathLst>
                      <a:path extrusionOk="0" h="3474" w="2797">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5"/>
                  <p:cNvSpPr/>
                  <p:nvPr/>
                </p:nvSpPr>
                <p:spPr>
                  <a:xfrm>
                    <a:off x="2214067" y="1690025"/>
                    <a:ext cx="117022" cy="370255"/>
                  </a:xfrm>
                  <a:custGeom>
                    <a:rect b="b" l="l" r="r" t="t"/>
                    <a:pathLst>
                      <a:path extrusionOk="0" h="14665" w="4635">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5"/>
                  <p:cNvSpPr/>
                  <p:nvPr/>
                </p:nvSpPr>
                <p:spPr>
                  <a:xfrm>
                    <a:off x="2196949" y="1685683"/>
                    <a:ext cx="117022" cy="370330"/>
                  </a:xfrm>
                  <a:custGeom>
                    <a:rect b="b" l="l" r="r" t="t"/>
                    <a:pathLst>
                      <a:path extrusionOk="0" h="14668" w="4635">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5"/>
                  <p:cNvSpPr/>
                  <p:nvPr/>
                </p:nvSpPr>
                <p:spPr>
                  <a:xfrm>
                    <a:off x="2242874" y="1681315"/>
                    <a:ext cx="49207" cy="67966"/>
                  </a:xfrm>
                  <a:custGeom>
                    <a:rect b="b" l="l" r="r" t="t"/>
                    <a:pathLst>
                      <a:path extrusionOk="0" h="2692" w="1949">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5"/>
                  <p:cNvSpPr/>
                  <p:nvPr/>
                </p:nvSpPr>
                <p:spPr>
                  <a:xfrm>
                    <a:off x="2301751" y="1668313"/>
                    <a:ext cx="70643" cy="87710"/>
                  </a:xfrm>
                  <a:custGeom>
                    <a:rect b="b" l="l" r="r" t="t"/>
                    <a:pathLst>
                      <a:path extrusionOk="0" h="3474" w="2798">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5"/>
                  <p:cNvSpPr/>
                  <p:nvPr/>
                </p:nvSpPr>
                <p:spPr>
                  <a:xfrm>
                    <a:off x="2160239" y="2043314"/>
                    <a:ext cx="33276" cy="33907"/>
                  </a:xfrm>
                  <a:custGeom>
                    <a:rect b="b" l="l" r="r" t="t"/>
                    <a:pathLst>
                      <a:path extrusionOk="0" h="1343" w="1318">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5"/>
                  <p:cNvSpPr/>
                  <p:nvPr/>
                </p:nvSpPr>
                <p:spPr>
                  <a:xfrm>
                    <a:off x="2157942" y="2041168"/>
                    <a:ext cx="40346" cy="38376"/>
                  </a:xfrm>
                  <a:custGeom>
                    <a:rect b="b" l="l" r="r" t="t"/>
                    <a:pathLst>
                      <a:path extrusionOk="0" h="1520" w="1598">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5"/>
                  <p:cNvSpPr/>
                  <p:nvPr/>
                </p:nvSpPr>
                <p:spPr>
                  <a:xfrm>
                    <a:off x="2204675" y="2051368"/>
                    <a:ext cx="27520" cy="26182"/>
                  </a:xfrm>
                  <a:custGeom>
                    <a:rect b="b" l="l" r="r" t="t"/>
                    <a:pathLst>
                      <a:path extrusionOk="0" h="1037" w="109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5"/>
                  <p:cNvSpPr/>
                  <p:nvPr/>
                </p:nvSpPr>
                <p:spPr>
                  <a:xfrm>
                    <a:off x="2202529" y="2048565"/>
                    <a:ext cx="32620" cy="31458"/>
                  </a:xfrm>
                  <a:custGeom>
                    <a:rect b="b" l="l" r="r" t="t"/>
                    <a:pathLst>
                      <a:path extrusionOk="0" h="1246" w="1292">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5"/>
                  <p:cNvSpPr/>
                  <p:nvPr/>
                </p:nvSpPr>
                <p:spPr>
                  <a:xfrm>
                    <a:off x="2139183" y="2076388"/>
                    <a:ext cx="29489" cy="46102"/>
                  </a:xfrm>
                  <a:custGeom>
                    <a:rect b="b" l="l" r="r" t="t"/>
                    <a:pathLst>
                      <a:path extrusionOk="0" h="1826" w="1168">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5"/>
                  <p:cNvSpPr/>
                  <p:nvPr/>
                </p:nvSpPr>
                <p:spPr>
                  <a:xfrm>
                    <a:off x="2137213" y="2074242"/>
                    <a:ext cx="36053" cy="50041"/>
                  </a:xfrm>
                  <a:custGeom>
                    <a:rect b="b" l="l" r="r" t="t"/>
                    <a:pathLst>
                      <a:path extrusionOk="0" h="1982" w="1428">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5"/>
                  <p:cNvSpPr/>
                  <p:nvPr/>
                </p:nvSpPr>
                <p:spPr>
                  <a:xfrm>
                    <a:off x="2157134" y="2043642"/>
                    <a:ext cx="99399" cy="131666"/>
                  </a:xfrm>
                  <a:custGeom>
                    <a:rect b="b" l="l" r="r" t="t"/>
                    <a:pathLst>
                      <a:path extrusionOk="0" h="5215" w="3937">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5"/>
                  <p:cNvSpPr/>
                  <p:nvPr/>
                </p:nvSpPr>
                <p:spPr>
                  <a:xfrm>
                    <a:off x="2155139" y="2041168"/>
                    <a:ext cx="103363" cy="136286"/>
                  </a:xfrm>
                  <a:custGeom>
                    <a:rect b="b" l="l" r="r" t="t"/>
                    <a:pathLst>
                      <a:path extrusionOk="0" h="5398" w="4094">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51" name="Google Shape;8451;p75"/>
              <p:cNvSpPr/>
              <p:nvPr/>
            </p:nvSpPr>
            <p:spPr>
              <a:xfrm>
                <a:off x="1992394" y="1542757"/>
                <a:ext cx="406964" cy="325163"/>
              </a:xfrm>
              <a:custGeom>
                <a:rect b="b" l="l" r="r" t="t"/>
                <a:pathLst>
                  <a:path extrusionOk="0" h="12879" w="16119">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2" name="Google Shape;8452;p75"/>
          <p:cNvGrpSpPr/>
          <p:nvPr/>
        </p:nvGrpSpPr>
        <p:grpSpPr>
          <a:xfrm>
            <a:off x="2939074" y="1542757"/>
            <a:ext cx="557541" cy="1310345"/>
            <a:chOff x="2939074" y="1542757"/>
            <a:chExt cx="557541" cy="1310345"/>
          </a:xfrm>
        </p:grpSpPr>
        <p:sp>
          <p:nvSpPr>
            <p:cNvPr id="8453" name="Google Shape;8453;p75"/>
            <p:cNvSpPr/>
            <p:nvPr/>
          </p:nvSpPr>
          <p:spPr>
            <a:xfrm>
              <a:off x="2988761"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4" name="Google Shape;8454;p75"/>
            <p:cNvGrpSpPr/>
            <p:nvPr/>
          </p:nvGrpSpPr>
          <p:grpSpPr>
            <a:xfrm>
              <a:off x="2939074" y="1542757"/>
              <a:ext cx="557541" cy="1277423"/>
              <a:chOff x="2939074" y="1542757"/>
              <a:chExt cx="557541" cy="1277423"/>
            </a:xfrm>
          </p:grpSpPr>
          <p:sp>
            <p:nvSpPr>
              <p:cNvPr id="8455" name="Google Shape;8455;p75"/>
              <p:cNvSpPr/>
              <p:nvPr/>
            </p:nvSpPr>
            <p:spPr>
              <a:xfrm>
                <a:off x="3032035" y="1674397"/>
                <a:ext cx="366821" cy="342104"/>
              </a:xfrm>
              <a:custGeom>
                <a:rect b="b" l="l" r="r" t="t"/>
                <a:pathLst>
                  <a:path extrusionOk="0" h="13550" w="14529">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6" name="Google Shape;8456;p75"/>
              <p:cNvGrpSpPr/>
              <p:nvPr/>
            </p:nvGrpSpPr>
            <p:grpSpPr>
              <a:xfrm>
                <a:off x="2939074" y="1547529"/>
                <a:ext cx="557541" cy="1272651"/>
                <a:chOff x="2939074" y="1547529"/>
                <a:chExt cx="557541" cy="1272651"/>
              </a:xfrm>
            </p:grpSpPr>
            <p:sp>
              <p:nvSpPr>
                <p:cNvPr id="8457" name="Google Shape;8457;p75"/>
                <p:cNvSpPr/>
                <p:nvPr/>
              </p:nvSpPr>
              <p:spPr>
                <a:xfrm>
                  <a:off x="2939074" y="1547529"/>
                  <a:ext cx="557541" cy="1272651"/>
                </a:xfrm>
                <a:custGeom>
                  <a:rect b="b" l="l" r="r" t="t"/>
                  <a:pathLst>
                    <a:path extrusionOk="0" h="50407" w="22083">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8" name="Google Shape;8458;p75"/>
                <p:cNvGrpSpPr/>
                <p:nvPr/>
              </p:nvGrpSpPr>
              <p:grpSpPr>
                <a:xfrm>
                  <a:off x="2977425" y="1655184"/>
                  <a:ext cx="476218" cy="1085365"/>
                  <a:chOff x="2977425" y="1655184"/>
                  <a:chExt cx="476218" cy="1085365"/>
                </a:xfrm>
              </p:grpSpPr>
              <p:sp>
                <p:nvSpPr>
                  <p:cNvPr id="8459" name="Google Shape;8459;p75"/>
                  <p:cNvSpPr/>
                  <p:nvPr/>
                </p:nvSpPr>
                <p:spPr>
                  <a:xfrm>
                    <a:off x="2977425" y="2207549"/>
                    <a:ext cx="65871" cy="115179"/>
                  </a:xfrm>
                  <a:custGeom>
                    <a:rect b="b" l="l" r="r" t="t"/>
                    <a:pathLst>
                      <a:path extrusionOk="0" h="4562" w="2609">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5"/>
                  <p:cNvSpPr/>
                  <p:nvPr/>
                </p:nvSpPr>
                <p:spPr>
                  <a:xfrm>
                    <a:off x="3000198" y="2248172"/>
                    <a:ext cx="38124" cy="63422"/>
                  </a:xfrm>
                  <a:custGeom>
                    <a:rect b="b" l="l" r="r" t="t"/>
                    <a:pathLst>
                      <a:path extrusionOk="0" h="2512" w="151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5"/>
                  <p:cNvSpPr/>
                  <p:nvPr/>
                </p:nvSpPr>
                <p:spPr>
                  <a:xfrm>
                    <a:off x="3035772" y="2078231"/>
                    <a:ext cx="68698" cy="102581"/>
                  </a:xfrm>
                  <a:custGeom>
                    <a:rect b="b" l="l" r="r" t="t"/>
                    <a:pathLst>
                      <a:path extrusionOk="0" h="4063" w="2721">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5"/>
                  <p:cNvSpPr/>
                  <p:nvPr/>
                </p:nvSpPr>
                <p:spPr>
                  <a:xfrm>
                    <a:off x="3082934" y="1960300"/>
                    <a:ext cx="73546" cy="79100"/>
                  </a:xfrm>
                  <a:custGeom>
                    <a:rect b="b" l="l" r="r" t="t"/>
                    <a:pathLst>
                      <a:path extrusionOk="0" h="3133" w="2913">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5"/>
                  <p:cNvSpPr/>
                  <p:nvPr/>
                </p:nvSpPr>
                <p:spPr>
                  <a:xfrm>
                    <a:off x="3114494" y="2001327"/>
                    <a:ext cx="113992" cy="97481"/>
                  </a:xfrm>
                  <a:custGeom>
                    <a:rect b="b" l="l" r="r" t="t"/>
                    <a:pathLst>
                      <a:path extrusionOk="0" h="3861" w="4515">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5"/>
                  <p:cNvSpPr/>
                  <p:nvPr/>
                </p:nvSpPr>
                <p:spPr>
                  <a:xfrm>
                    <a:off x="3164383" y="1962345"/>
                    <a:ext cx="34968" cy="27520"/>
                  </a:xfrm>
                  <a:custGeom>
                    <a:rect b="b" l="l" r="r" t="t"/>
                    <a:pathLst>
                      <a:path extrusionOk="0" h="1090" w="1385">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5"/>
                  <p:cNvSpPr/>
                  <p:nvPr/>
                </p:nvSpPr>
                <p:spPr>
                  <a:xfrm>
                    <a:off x="3180794" y="1922782"/>
                    <a:ext cx="36407" cy="56504"/>
                  </a:xfrm>
                  <a:custGeom>
                    <a:rect b="b" l="l" r="r" t="t"/>
                    <a:pathLst>
                      <a:path extrusionOk="0" h="2238" w="1442">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5"/>
                  <p:cNvSpPr/>
                  <p:nvPr/>
                </p:nvSpPr>
                <p:spPr>
                  <a:xfrm>
                    <a:off x="3159131" y="2111002"/>
                    <a:ext cx="48526" cy="50091"/>
                  </a:xfrm>
                  <a:custGeom>
                    <a:rect b="b" l="l" r="r" t="t"/>
                    <a:pathLst>
                      <a:path extrusionOk="0" h="1984" w="1922">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5"/>
                  <p:cNvSpPr/>
                  <p:nvPr/>
                </p:nvSpPr>
                <p:spPr>
                  <a:xfrm>
                    <a:off x="3159131" y="2164148"/>
                    <a:ext cx="48526" cy="50116"/>
                  </a:xfrm>
                  <a:custGeom>
                    <a:rect b="b" l="l" r="r" t="t"/>
                    <a:pathLst>
                      <a:path extrusionOk="0" h="1985" w="1922">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5"/>
                  <p:cNvSpPr/>
                  <p:nvPr/>
                </p:nvSpPr>
                <p:spPr>
                  <a:xfrm>
                    <a:off x="3159131" y="2217294"/>
                    <a:ext cx="48526" cy="50116"/>
                  </a:xfrm>
                  <a:custGeom>
                    <a:rect b="b" l="l" r="r" t="t"/>
                    <a:pathLst>
                      <a:path extrusionOk="0" h="1985" w="1922">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5"/>
                  <p:cNvSpPr/>
                  <p:nvPr/>
                </p:nvSpPr>
                <p:spPr>
                  <a:xfrm>
                    <a:off x="3121916" y="2111532"/>
                    <a:ext cx="31585" cy="42795"/>
                  </a:xfrm>
                  <a:custGeom>
                    <a:rect b="b" l="l" r="r" t="t"/>
                    <a:pathLst>
                      <a:path extrusionOk="0" h="1695" w="1251">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5"/>
                  <p:cNvSpPr/>
                  <p:nvPr/>
                </p:nvSpPr>
                <p:spPr>
                  <a:xfrm>
                    <a:off x="3118760" y="2152635"/>
                    <a:ext cx="30524" cy="45849"/>
                  </a:xfrm>
                  <a:custGeom>
                    <a:rect b="b" l="l" r="r" t="t"/>
                    <a:pathLst>
                      <a:path extrusionOk="0" h="1816" w="1209">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5"/>
                  <p:cNvSpPr/>
                  <p:nvPr/>
                </p:nvSpPr>
                <p:spPr>
                  <a:xfrm>
                    <a:off x="3111186" y="2198561"/>
                    <a:ext cx="37543" cy="43198"/>
                  </a:xfrm>
                  <a:custGeom>
                    <a:rect b="b" l="l" r="r" t="t"/>
                    <a:pathLst>
                      <a:path extrusionOk="0" h="1711" w="1487">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5"/>
                  <p:cNvSpPr/>
                  <p:nvPr/>
                </p:nvSpPr>
                <p:spPr>
                  <a:xfrm>
                    <a:off x="3113812" y="2250924"/>
                    <a:ext cx="32620" cy="36028"/>
                  </a:xfrm>
                  <a:custGeom>
                    <a:rect b="b" l="l" r="r" t="t"/>
                    <a:pathLst>
                      <a:path extrusionOk="0" h="1427" w="1292">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5"/>
                  <p:cNvSpPr/>
                  <p:nvPr/>
                </p:nvSpPr>
                <p:spPr>
                  <a:xfrm>
                    <a:off x="3179152" y="2275717"/>
                    <a:ext cx="75717" cy="61377"/>
                  </a:xfrm>
                  <a:custGeom>
                    <a:rect b="b" l="l" r="r" t="t"/>
                    <a:pathLst>
                      <a:path extrusionOk="0" h="2431" w="2999">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5"/>
                  <p:cNvSpPr/>
                  <p:nvPr/>
                </p:nvSpPr>
                <p:spPr>
                  <a:xfrm>
                    <a:off x="3103460" y="2303136"/>
                    <a:ext cx="46632" cy="110155"/>
                  </a:xfrm>
                  <a:custGeom>
                    <a:rect b="b" l="l" r="r" t="t"/>
                    <a:pathLst>
                      <a:path extrusionOk="0" h="4363" w="1847">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5"/>
                  <p:cNvSpPr/>
                  <p:nvPr/>
                </p:nvSpPr>
                <p:spPr>
                  <a:xfrm>
                    <a:off x="3101314" y="2420915"/>
                    <a:ext cx="51985" cy="138331"/>
                  </a:xfrm>
                  <a:custGeom>
                    <a:rect b="b" l="l" r="r" t="t"/>
                    <a:pathLst>
                      <a:path extrusionOk="0" h="5479" w="2059">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5"/>
                  <p:cNvSpPr/>
                  <p:nvPr/>
                </p:nvSpPr>
                <p:spPr>
                  <a:xfrm>
                    <a:off x="3153577" y="2340073"/>
                    <a:ext cx="54080" cy="195416"/>
                  </a:xfrm>
                  <a:custGeom>
                    <a:rect b="b" l="l" r="r" t="t"/>
                    <a:pathLst>
                      <a:path extrusionOk="0" h="7740" w="2142">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5"/>
                  <p:cNvSpPr/>
                  <p:nvPr/>
                </p:nvSpPr>
                <p:spPr>
                  <a:xfrm>
                    <a:off x="3124037" y="2604843"/>
                    <a:ext cx="42138" cy="127348"/>
                  </a:xfrm>
                  <a:custGeom>
                    <a:rect b="b" l="l" r="r" t="t"/>
                    <a:pathLst>
                      <a:path extrusionOk="0" h="5044" w="1669">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5"/>
                  <p:cNvSpPr/>
                  <p:nvPr/>
                </p:nvSpPr>
                <p:spPr>
                  <a:xfrm>
                    <a:off x="3156682" y="2559398"/>
                    <a:ext cx="40446" cy="181151"/>
                  </a:xfrm>
                  <a:custGeom>
                    <a:rect b="b" l="l" r="r" t="t"/>
                    <a:pathLst>
                      <a:path extrusionOk="0" h="7175" w="1602">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5"/>
                  <p:cNvSpPr/>
                  <p:nvPr/>
                </p:nvSpPr>
                <p:spPr>
                  <a:xfrm>
                    <a:off x="3387773" y="2207549"/>
                    <a:ext cx="65871" cy="115179"/>
                  </a:xfrm>
                  <a:custGeom>
                    <a:rect b="b" l="l" r="r" t="t"/>
                    <a:pathLst>
                      <a:path extrusionOk="0" h="4562" w="2609">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5"/>
                  <p:cNvSpPr/>
                  <p:nvPr/>
                </p:nvSpPr>
                <p:spPr>
                  <a:xfrm>
                    <a:off x="3392746" y="2248172"/>
                    <a:ext cx="37997" cy="63422"/>
                  </a:xfrm>
                  <a:custGeom>
                    <a:rect b="b" l="l" r="r" t="t"/>
                    <a:pathLst>
                      <a:path extrusionOk="0" h="2512" w="1505">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5"/>
                  <p:cNvSpPr/>
                  <p:nvPr/>
                </p:nvSpPr>
                <p:spPr>
                  <a:xfrm>
                    <a:off x="3326598" y="2078231"/>
                    <a:ext cx="68522" cy="102581"/>
                  </a:xfrm>
                  <a:custGeom>
                    <a:rect b="b" l="l" r="r" t="t"/>
                    <a:pathLst>
                      <a:path extrusionOk="0" h="4063" w="2714">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5"/>
                  <p:cNvSpPr/>
                  <p:nvPr/>
                </p:nvSpPr>
                <p:spPr>
                  <a:xfrm>
                    <a:off x="3274588" y="1960300"/>
                    <a:ext cx="73571" cy="79100"/>
                  </a:xfrm>
                  <a:custGeom>
                    <a:rect b="b" l="l" r="r" t="t"/>
                    <a:pathLst>
                      <a:path extrusionOk="0" h="3133" w="2914">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5"/>
                  <p:cNvSpPr/>
                  <p:nvPr/>
                </p:nvSpPr>
                <p:spPr>
                  <a:xfrm>
                    <a:off x="3208642" y="2004306"/>
                    <a:ext cx="112048" cy="95688"/>
                  </a:xfrm>
                  <a:custGeom>
                    <a:rect b="b" l="l" r="r" t="t"/>
                    <a:pathLst>
                      <a:path extrusionOk="0" h="3790" w="4438">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5"/>
                  <p:cNvSpPr/>
                  <p:nvPr/>
                </p:nvSpPr>
                <p:spPr>
                  <a:xfrm>
                    <a:off x="3231894" y="1962345"/>
                    <a:ext cx="34816" cy="27520"/>
                  </a:xfrm>
                  <a:custGeom>
                    <a:rect b="b" l="l" r="r" t="t"/>
                    <a:pathLst>
                      <a:path extrusionOk="0" h="1090" w="1379">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5"/>
                  <p:cNvSpPr/>
                  <p:nvPr/>
                </p:nvSpPr>
                <p:spPr>
                  <a:xfrm>
                    <a:off x="3213716" y="1922782"/>
                    <a:ext cx="36887" cy="56504"/>
                  </a:xfrm>
                  <a:custGeom>
                    <a:rect b="b" l="l" r="r" t="t"/>
                    <a:pathLst>
                      <a:path extrusionOk="0" h="2238" w="1461">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5"/>
                  <p:cNvSpPr/>
                  <p:nvPr/>
                </p:nvSpPr>
                <p:spPr>
                  <a:xfrm>
                    <a:off x="3223260" y="2111002"/>
                    <a:ext cx="48677" cy="50091"/>
                  </a:xfrm>
                  <a:custGeom>
                    <a:rect b="b" l="l" r="r" t="t"/>
                    <a:pathLst>
                      <a:path extrusionOk="0" h="1984" w="1928">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5"/>
                  <p:cNvSpPr/>
                  <p:nvPr/>
                </p:nvSpPr>
                <p:spPr>
                  <a:xfrm>
                    <a:off x="3223260" y="2164148"/>
                    <a:ext cx="48677" cy="50116"/>
                  </a:xfrm>
                  <a:custGeom>
                    <a:rect b="b" l="l" r="r" t="t"/>
                    <a:pathLst>
                      <a:path extrusionOk="0" h="1985" w="1928">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5"/>
                  <p:cNvSpPr/>
                  <p:nvPr/>
                </p:nvSpPr>
                <p:spPr>
                  <a:xfrm>
                    <a:off x="3223260" y="2217294"/>
                    <a:ext cx="48677" cy="50116"/>
                  </a:xfrm>
                  <a:custGeom>
                    <a:rect b="b" l="l" r="r" t="t"/>
                    <a:pathLst>
                      <a:path extrusionOk="0" h="1985" w="1928">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5"/>
                  <p:cNvSpPr/>
                  <p:nvPr/>
                </p:nvSpPr>
                <p:spPr>
                  <a:xfrm>
                    <a:off x="3277567" y="2111532"/>
                    <a:ext cx="31585" cy="42795"/>
                  </a:xfrm>
                  <a:custGeom>
                    <a:rect b="b" l="l" r="r" t="t"/>
                    <a:pathLst>
                      <a:path extrusionOk="0" h="1695" w="1251">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5"/>
                  <p:cNvSpPr/>
                  <p:nvPr/>
                </p:nvSpPr>
                <p:spPr>
                  <a:xfrm>
                    <a:off x="3281632" y="2152635"/>
                    <a:ext cx="30499" cy="45849"/>
                  </a:xfrm>
                  <a:custGeom>
                    <a:rect b="b" l="l" r="r" t="t"/>
                    <a:pathLst>
                      <a:path extrusionOk="0" h="1816" w="1208">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5"/>
                  <p:cNvSpPr/>
                  <p:nvPr/>
                </p:nvSpPr>
                <p:spPr>
                  <a:xfrm>
                    <a:off x="3282339" y="2198561"/>
                    <a:ext cx="37366" cy="43198"/>
                  </a:xfrm>
                  <a:custGeom>
                    <a:rect b="b" l="l" r="r" t="t"/>
                    <a:pathLst>
                      <a:path extrusionOk="0" h="1711" w="148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5"/>
                  <p:cNvSpPr/>
                  <p:nvPr/>
                </p:nvSpPr>
                <p:spPr>
                  <a:xfrm>
                    <a:off x="3284636" y="2250924"/>
                    <a:ext cx="32595" cy="36028"/>
                  </a:xfrm>
                  <a:custGeom>
                    <a:rect b="b" l="l" r="r" t="t"/>
                    <a:pathLst>
                      <a:path extrusionOk="0" h="1427" w="1291">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5"/>
                  <p:cNvSpPr/>
                  <p:nvPr/>
                </p:nvSpPr>
                <p:spPr>
                  <a:xfrm>
                    <a:off x="3280900" y="2303136"/>
                    <a:ext cx="46708" cy="110155"/>
                  </a:xfrm>
                  <a:custGeom>
                    <a:rect b="b" l="l" r="r" t="t"/>
                    <a:pathLst>
                      <a:path extrusionOk="0" h="4363" w="185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5"/>
                  <p:cNvSpPr/>
                  <p:nvPr/>
                </p:nvSpPr>
                <p:spPr>
                  <a:xfrm>
                    <a:off x="3277668" y="2420915"/>
                    <a:ext cx="52086" cy="138331"/>
                  </a:xfrm>
                  <a:custGeom>
                    <a:rect b="b" l="l" r="r" t="t"/>
                    <a:pathLst>
                      <a:path extrusionOk="0" h="5479" w="2063">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5"/>
                  <p:cNvSpPr/>
                  <p:nvPr/>
                </p:nvSpPr>
                <p:spPr>
                  <a:xfrm>
                    <a:off x="3223260" y="2340073"/>
                    <a:ext cx="54232" cy="195416"/>
                  </a:xfrm>
                  <a:custGeom>
                    <a:rect b="b" l="l" r="r" t="t"/>
                    <a:pathLst>
                      <a:path extrusionOk="0" h="7740" w="2148">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5"/>
                  <p:cNvSpPr/>
                  <p:nvPr/>
                </p:nvSpPr>
                <p:spPr>
                  <a:xfrm>
                    <a:off x="3264893" y="2604843"/>
                    <a:ext cx="42138" cy="127348"/>
                  </a:xfrm>
                  <a:custGeom>
                    <a:rect b="b" l="l" r="r" t="t"/>
                    <a:pathLst>
                      <a:path extrusionOk="0" h="5044" w="1669">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5"/>
                  <p:cNvSpPr/>
                  <p:nvPr/>
                </p:nvSpPr>
                <p:spPr>
                  <a:xfrm>
                    <a:off x="3233965" y="2559398"/>
                    <a:ext cx="40270" cy="181151"/>
                  </a:xfrm>
                  <a:custGeom>
                    <a:rect b="b" l="l" r="r" t="t"/>
                    <a:pathLst>
                      <a:path extrusionOk="0" h="7175" w="1595">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5"/>
                  <p:cNvSpPr/>
                  <p:nvPr/>
                </p:nvSpPr>
                <p:spPr>
                  <a:xfrm>
                    <a:off x="3097199" y="1655184"/>
                    <a:ext cx="106342" cy="74834"/>
                  </a:xfrm>
                  <a:custGeom>
                    <a:rect b="b" l="l" r="r" t="t"/>
                    <a:pathLst>
                      <a:path extrusionOk="0" h="2964" w="4212">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5"/>
                  <p:cNvSpPr/>
                  <p:nvPr/>
                </p:nvSpPr>
                <p:spPr>
                  <a:xfrm>
                    <a:off x="3104117" y="1802074"/>
                    <a:ext cx="103868" cy="80994"/>
                  </a:xfrm>
                  <a:custGeom>
                    <a:rect b="b" l="l" r="r" t="t"/>
                    <a:pathLst>
                      <a:path extrusionOk="0" h="3208" w="4114">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5"/>
                  <p:cNvSpPr/>
                  <p:nvPr/>
                </p:nvSpPr>
                <p:spPr>
                  <a:xfrm>
                    <a:off x="3097199" y="1736910"/>
                    <a:ext cx="70617" cy="70617"/>
                  </a:xfrm>
                  <a:custGeom>
                    <a:rect b="b" l="l" r="r" t="t"/>
                    <a:pathLst>
                      <a:path extrusionOk="0" fill="none" h="2797" w="2797">
                        <a:moveTo>
                          <a:pt x="2797" y="1200"/>
                        </a:moveTo>
                        <a:cubicBezTo>
                          <a:pt x="2797" y="2262"/>
                          <a:pt x="1506" y="2797"/>
                          <a:pt x="757" y="2041"/>
                        </a:cubicBezTo>
                        <a:cubicBezTo>
                          <a:pt x="1" y="1291"/>
                          <a:pt x="535" y="1"/>
                          <a:pt x="1604" y="7"/>
                        </a:cubicBezTo>
                        <a:cubicBezTo>
                          <a:pt x="2263" y="7"/>
                          <a:pt x="2797" y="542"/>
                          <a:pt x="2797"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5"/>
                  <p:cNvSpPr/>
                  <p:nvPr/>
                </p:nvSpPr>
                <p:spPr>
                  <a:xfrm>
                    <a:off x="3227527" y="1655184"/>
                    <a:ext cx="106342" cy="74834"/>
                  </a:xfrm>
                  <a:custGeom>
                    <a:rect b="b" l="l" r="r" t="t"/>
                    <a:pathLst>
                      <a:path extrusionOk="0" h="2964" w="4212">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5"/>
                  <p:cNvSpPr/>
                  <p:nvPr/>
                </p:nvSpPr>
                <p:spPr>
                  <a:xfrm>
                    <a:off x="3223083" y="1802074"/>
                    <a:ext cx="103868" cy="80994"/>
                  </a:xfrm>
                  <a:custGeom>
                    <a:rect b="b" l="l" r="r" t="t"/>
                    <a:pathLst>
                      <a:path extrusionOk="0" h="3208" w="4114">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5"/>
                  <p:cNvSpPr/>
                  <p:nvPr/>
                </p:nvSpPr>
                <p:spPr>
                  <a:xfrm>
                    <a:off x="3263252" y="1736910"/>
                    <a:ext cx="70617" cy="70617"/>
                  </a:xfrm>
                  <a:custGeom>
                    <a:rect b="b" l="l" r="r" t="t"/>
                    <a:pathLst>
                      <a:path extrusionOk="0" fill="none" h="2797" w="2797">
                        <a:moveTo>
                          <a:pt x="0" y="1200"/>
                        </a:moveTo>
                        <a:cubicBezTo>
                          <a:pt x="0" y="2262"/>
                          <a:pt x="1291" y="2797"/>
                          <a:pt x="2040" y="2041"/>
                        </a:cubicBezTo>
                        <a:cubicBezTo>
                          <a:pt x="2796" y="1291"/>
                          <a:pt x="2262" y="7"/>
                          <a:pt x="1199" y="7"/>
                        </a:cubicBezTo>
                        <a:cubicBezTo>
                          <a:pt x="541" y="1"/>
                          <a:pt x="7" y="535"/>
                          <a:pt x="0"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04" name="Google Shape;8504;p75"/>
              <p:cNvSpPr/>
              <p:nvPr/>
            </p:nvSpPr>
            <p:spPr>
              <a:xfrm>
                <a:off x="3010499" y="1542757"/>
                <a:ext cx="406788" cy="325163"/>
              </a:xfrm>
              <a:custGeom>
                <a:rect b="b" l="l" r="r" t="t"/>
                <a:pathLst>
                  <a:path extrusionOk="0" h="12879" w="16112">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05" name="Google Shape;8505;p75"/>
          <p:cNvGrpSpPr/>
          <p:nvPr/>
        </p:nvGrpSpPr>
        <p:grpSpPr>
          <a:xfrm>
            <a:off x="4910904" y="1542757"/>
            <a:ext cx="558677" cy="1310345"/>
            <a:chOff x="4910904" y="1542757"/>
            <a:chExt cx="558677" cy="1310345"/>
          </a:xfrm>
        </p:grpSpPr>
        <p:sp>
          <p:nvSpPr>
            <p:cNvPr id="8506" name="Google Shape;8506;p75"/>
            <p:cNvSpPr/>
            <p:nvPr/>
          </p:nvSpPr>
          <p:spPr>
            <a:xfrm>
              <a:off x="496175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7" name="Google Shape;8507;p75"/>
            <p:cNvGrpSpPr/>
            <p:nvPr/>
          </p:nvGrpSpPr>
          <p:grpSpPr>
            <a:xfrm>
              <a:off x="4910904" y="1542757"/>
              <a:ext cx="558677" cy="1277423"/>
              <a:chOff x="4910904" y="1542757"/>
              <a:chExt cx="558677" cy="1277423"/>
            </a:xfrm>
          </p:grpSpPr>
          <p:sp>
            <p:nvSpPr>
              <p:cNvPr id="8508" name="Google Shape;8508;p75"/>
              <p:cNvSpPr/>
              <p:nvPr/>
            </p:nvSpPr>
            <p:spPr>
              <a:xfrm>
                <a:off x="5007172" y="1674397"/>
                <a:ext cx="366821" cy="342104"/>
              </a:xfrm>
              <a:custGeom>
                <a:rect b="b" l="l" r="r" t="t"/>
                <a:pathLst>
                  <a:path extrusionOk="0" h="13550" w="14529">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75"/>
              <p:cNvGrpSpPr/>
              <p:nvPr/>
            </p:nvGrpSpPr>
            <p:grpSpPr>
              <a:xfrm>
                <a:off x="4910904" y="1547529"/>
                <a:ext cx="558677" cy="1272651"/>
                <a:chOff x="4910904" y="1547529"/>
                <a:chExt cx="558677" cy="1272651"/>
              </a:xfrm>
            </p:grpSpPr>
            <p:sp>
              <p:nvSpPr>
                <p:cNvPr id="8510" name="Google Shape;8510;p75"/>
                <p:cNvSpPr/>
                <p:nvPr/>
              </p:nvSpPr>
              <p:spPr>
                <a:xfrm>
                  <a:off x="4910904" y="1547529"/>
                  <a:ext cx="558677" cy="1272651"/>
                </a:xfrm>
                <a:custGeom>
                  <a:rect b="b" l="l" r="r" t="t"/>
                  <a:pathLst>
                    <a:path extrusionOk="0" h="50407" w="22128">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1" name="Google Shape;8511;p75"/>
                <p:cNvGrpSpPr/>
                <p:nvPr/>
              </p:nvGrpSpPr>
              <p:grpSpPr>
                <a:xfrm>
                  <a:off x="5086525" y="1888799"/>
                  <a:ext cx="204808" cy="326677"/>
                  <a:chOff x="5086525" y="1888799"/>
                  <a:chExt cx="204808" cy="326677"/>
                </a:xfrm>
              </p:grpSpPr>
              <p:grpSp>
                <p:nvGrpSpPr>
                  <p:cNvPr id="8512" name="Google Shape;8512;p75"/>
                  <p:cNvGrpSpPr/>
                  <p:nvPr/>
                </p:nvGrpSpPr>
                <p:grpSpPr>
                  <a:xfrm>
                    <a:off x="5147044" y="1888799"/>
                    <a:ext cx="80312" cy="199127"/>
                    <a:chOff x="5147044" y="1888799"/>
                    <a:chExt cx="80312" cy="199127"/>
                  </a:xfrm>
                </p:grpSpPr>
                <p:sp>
                  <p:nvSpPr>
                    <p:cNvPr id="8513" name="Google Shape;8513;p75"/>
                    <p:cNvSpPr/>
                    <p:nvPr/>
                  </p:nvSpPr>
                  <p:spPr>
                    <a:xfrm>
                      <a:off x="5176002" y="1888799"/>
                      <a:ext cx="24717" cy="164235"/>
                    </a:xfrm>
                    <a:custGeom>
                      <a:rect b="b" l="l" r="r" t="t"/>
                      <a:pathLst>
                        <a:path extrusionOk="0" h="6505" w="979">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5"/>
                    <p:cNvSpPr/>
                    <p:nvPr/>
                  </p:nvSpPr>
                  <p:spPr>
                    <a:xfrm>
                      <a:off x="5147044" y="2033063"/>
                      <a:ext cx="80312" cy="54863"/>
                    </a:xfrm>
                    <a:custGeom>
                      <a:rect b="b" l="l" r="r" t="t"/>
                      <a:pathLst>
                        <a:path extrusionOk="0" h="2173" w="3181">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5" name="Google Shape;8515;p75"/>
                  <p:cNvSpPr/>
                  <p:nvPr/>
                </p:nvSpPr>
                <p:spPr>
                  <a:xfrm>
                    <a:off x="5086525" y="2017965"/>
                    <a:ext cx="91143" cy="197511"/>
                  </a:xfrm>
                  <a:custGeom>
                    <a:rect b="b" l="l" r="r" t="t"/>
                    <a:pathLst>
                      <a:path extrusionOk="0" h="7823" w="361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5"/>
                  <p:cNvSpPr/>
                  <p:nvPr/>
                </p:nvSpPr>
                <p:spPr>
                  <a:xfrm>
                    <a:off x="5200190" y="2017965"/>
                    <a:ext cx="91143" cy="197511"/>
                  </a:xfrm>
                  <a:custGeom>
                    <a:rect b="b" l="l" r="r" t="t"/>
                    <a:pathLst>
                      <a:path extrusionOk="0" h="7823" w="361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17" name="Google Shape;8517;p75"/>
              <p:cNvSpPr/>
              <p:nvPr/>
            </p:nvSpPr>
            <p:spPr>
              <a:xfrm>
                <a:off x="4983465" y="1542757"/>
                <a:ext cx="406813" cy="325163"/>
              </a:xfrm>
              <a:custGeom>
                <a:rect b="b" l="l" r="r" t="t"/>
                <a:pathLst>
                  <a:path extrusionOk="0" h="12879" w="16113">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18" name="Google Shape;8518;p75"/>
          <p:cNvGrpSpPr/>
          <p:nvPr/>
        </p:nvGrpSpPr>
        <p:grpSpPr>
          <a:xfrm>
            <a:off x="5901010" y="1542757"/>
            <a:ext cx="557541" cy="1310345"/>
            <a:chOff x="5901010" y="1542757"/>
            <a:chExt cx="557541" cy="1310345"/>
          </a:xfrm>
        </p:grpSpPr>
        <p:sp>
          <p:nvSpPr>
            <p:cNvPr id="8519" name="Google Shape;8519;p75"/>
            <p:cNvSpPr/>
            <p:nvPr/>
          </p:nvSpPr>
          <p:spPr>
            <a:xfrm>
              <a:off x="5950722"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0" name="Google Shape;8520;p75"/>
            <p:cNvGrpSpPr/>
            <p:nvPr/>
          </p:nvGrpSpPr>
          <p:grpSpPr>
            <a:xfrm>
              <a:off x="5901010" y="1542757"/>
              <a:ext cx="557541" cy="1277423"/>
              <a:chOff x="5901010" y="1542757"/>
              <a:chExt cx="557541" cy="1277423"/>
            </a:xfrm>
          </p:grpSpPr>
          <p:sp>
            <p:nvSpPr>
              <p:cNvPr id="8521" name="Google Shape;8521;p75"/>
              <p:cNvSpPr/>
              <p:nvPr/>
            </p:nvSpPr>
            <p:spPr>
              <a:xfrm>
                <a:off x="5993996"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5"/>
              <p:cNvSpPr/>
              <p:nvPr/>
            </p:nvSpPr>
            <p:spPr>
              <a:xfrm>
                <a:off x="6132554" y="1726054"/>
                <a:ext cx="682" cy="25"/>
              </a:xfrm>
              <a:custGeom>
                <a:rect b="b" l="l" r="r" t="t"/>
                <a:pathLst>
                  <a:path extrusionOk="0" h="1" w="27">
                    <a:moveTo>
                      <a:pt x="0" y="1"/>
                    </a:moveTo>
                    <a:lnTo>
                      <a:pt x="26" y="1"/>
                    </a:lnTo>
                    <a:cubicBezTo>
                      <a:pt x="13" y="1"/>
                      <a:pt x="7" y="1"/>
                      <a:pt x="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75"/>
              <p:cNvGrpSpPr/>
              <p:nvPr/>
            </p:nvGrpSpPr>
            <p:grpSpPr>
              <a:xfrm>
                <a:off x="5901010" y="1547529"/>
                <a:ext cx="557541" cy="1272651"/>
                <a:chOff x="5901010" y="1547529"/>
                <a:chExt cx="557541" cy="1272651"/>
              </a:xfrm>
            </p:grpSpPr>
            <p:sp>
              <p:nvSpPr>
                <p:cNvPr id="8524" name="Google Shape;8524;p75"/>
                <p:cNvSpPr/>
                <p:nvPr/>
              </p:nvSpPr>
              <p:spPr>
                <a:xfrm>
                  <a:off x="5901010" y="1547529"/>
                  <a:ext cx="557541" cy="1272651"/>
                </a:xfrm>
                <a:custGeom>
                  <a:rect b="b" l="l" r="r" t="t"/>
                  <a:pathLst>
                    <a:path extrusionOk="0" h="50407" w="22083">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5" name="Google Shape;8525;p75"/>
                <p:cNvGrpSpPr/>
                <p:nvPr/>
              </p:nvGrpSpPr>
              <p:grpSpPr>
                <a:xfrm>
                  <a:off x="5939032" y="1575982"/>
                  <a:ext cx="472785" cy="1194182"/>
                  <a:chOff x="5939032" y="1575983"/>
                  <a:chExt cx="472785" cy="1194182"/>
                </a:xfrm>
              </p:grpSpPr>
              <p:grpSp>
                <p:nvGrpSpPr>
                  <p:cNvPr id="8526" name="Google Shape;8526;p75"/>
                  <p:cNvGrpSpPr/>
                  <p:nvPr/>
                </p:nvGrpSpPr>
                <p:grpSpPr>
                  <a:xfrm>
                    <a:off x="5939032" y="1717495"/>
                    <a:ext cx="472785" cy="1052669"/>
                    <a:chOff x="5939032" y="1717495"/>
                    <a:chExt cx="472785" cy="1052669"/>
                  </a:xfrm>
                </p:grpSpPr>
                <p:sp>
                  <p:nvSpPr>
                    <p:cNvPr id="8527" name="Google Shape;8527;p75"/>
                    <p:cNvSpPr/>
                    <p:nvPr/>
                  </p:nvSpPr>
                  <p:spPr>
                    <a:xfrm>
                      <a:off x="5971930" y="1961992"/>
                      <a:ext cx="207560" cy="288352"/>
                    </a:xfrm>
                    <a:custGeom>
                      <a:rect b="b" l="l" r="r" t="t"/>
                      <a:pathLst>
                        <a:path extrusionOk="0" h="11421" w="8221">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5"/>
                    <p:cNvSpPr/>
                    <p:nvPr/>
                  </p:nvSpPr>
                  <p:spPr>
                    <a:xfrm>
                      <a:off x="5961907" y="2188537"/>
                      <a:ext cx="52010" cy="152293"/>
                    </a:xfrm>
                    <a:custGeom>
                      <a:rect b="b" l="l" r="r" t="t"/>
                      <a:pathLst>
                        <a:path extrusionOk="0" h="6032" w="206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5"/>
                    <p:cNvSpPr/>
                    <p:nvPr/>
                  </p:nvSpPr>
                  <p:spPr>
                    <a:xfrm>
                      <a:off x="5939032" y="2264810"/>
                      <a:ext cx="58195" cy="53499"/>
                    </a:xfrm>
                    <a:custGeom>
                      <a:rect b="b" l="l" r="r" t="t"/>
                      <a:pathLst>
                        <a:path extrusionOk="0" h="2119" w="2305">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5"/>
                    <p:cNvSpPr/>
                    <p:nvPr/>
                  </p:nvSpPr>
                  <p:spPr>
                    <a:xfrm>
                      <a:off x="5992683" y="2128978"/>
                      <a:ext cx="45849" cy="36786"/>
                    </a:xfrm>
                    <a:custGeom>
                      <a:rect b="b" l="l" r="r" t="t"/>
                      <a:pathLst>
                        <a:path extrusionOk="0" h="1457" w="1816">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6042042" y="1957699"/>
                      <a:ext cx="140654" cy="63901"/>
                    </a:xfrm>
                    <a:custGeom>
                      <a:rect b="b" l="l" r="r" t="t"/>
                      <a:pathLst>
                        <a:path extrusionOk="0" h="2531" w="5571">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6010937" y="2054751"/>
                      <a:ext cx="54206" cy="51278"/>
                    </a:xfrm>
                    <a:custGeom>
                      <a:rect b="b" l="l" r="r" t="t"/>
                      <a:pathLst>
                        <a:path extrusionOk="0" h="2031" w="2147">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5"/>
                    <p:cNvSpPr/>
                    <p:nvPr/>
                  </p:nvSpPr>
                  <p:spPr>
                    <a:xfrm>
                      <a:off x="6080545" y="1991077"/>
                      <a:ext cx="98112" cy="100460"/>
                    </a:xfrm>
                    <a:custGeom>
                      <a:rect b="b" l="l" r="r" t="t"/>
                      <a:pathLst>
                        <a:path extrusionOk="0" h="3979" w="3886">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5"/>
                    <p:cNvSpPr/>
                    <p:nvPr/>
                  </p:nvSpPr>
                  <p:spPr>
                    <a:xfrm>
                      <a:off x="6079055" y="2034073"/>
                      <a:ext cx="106342" cy="106999"/>
                    </a:xfrm>
                    <a:custGeom>
                      <a:rect b="b" l="l" r="r" t="t"/>
                      <a:pathLst>
                        <a:path extrusionOk="0" h="4238" w="4212">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5"/>
                    <p:cNvSpPr/>
                    <p:nvPr/>
                  </p:nvSpPr>
                  <p:spPr>
                    <a:xfrm>
                      <a:off x="6079055" y="2075378"/>
                      <a:ext cx="110281" cy="119168"/>
                    </a:xfrm>
                    <a:custGeom>
                      <a:rect b="b" l="l" r="r" t="t"/>
                      <a:pathLst>
                        <a:path extrusionOk="0" h="4720" w="4368">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5"/>
                    <p:cNvSpPr/>
                    <p:nvPr/>
                  </p:nvSpPr>
                  <p:spPr>
                    <a:xfrm>
                      <a:off x="6074940" y="2138977"/>
                      <a:ext cx="105434" cy="88644"/>
                    </a:xfrm>
                    <a:custGeom>
                      <a:rect b="b" l="l" r="r" t="t"/>
                      <a:pathLst>
                        <a:path extrusionOk="0" h="3511" w="4176">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5"/>
                    <p:cNvSpPr/>
                    <p:nvPr/>
                  </p:nvSpPr>
                  <p:spPr>
                    <a:xfrm>
                      <a:off x="6070496" y="2176419"/>
                      <a:ext cx="111417" cy="96622"/>
                    </a:xfrm>
                    <a:custGeom>
                      <a:rect b="b" l="l" r="r" t="t"/>
                      <a:pathLst>
                        <a:path extrusionOk="0" h="3827" w="4413">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5"/>
                    <p:cNvSpPr/>
                    <p:nvPr/>
                  </p:nvSpPr>
                  <p:spPr>
                    <a:xfrm>
                      <a:off x="6070850" y="2217572"/>
                      <a:ext cx="111569" cy="96622"/>
                    </a:xfrm>
                    <a:custGeom>
                      <a:rect b="b" l="l" r="r" t="t"/>
                      <a:pathLst>
                        <a:path extrusionOk="0" h="3827" w="4419">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5"/>
                    <p:cNvSpPr/>
                    <p:nvPr/>
                  </p:nvSpPr>
                  <p:spPr>
                    <a:xfrm>
                      <a:off x="6093875" y="2268370"/>
                      <a:ext cx="90134" cy="393356"/>
                    </a:xfrm>
                    <a:custGeom>
                      <a:rect b="b" l="l" r="r" t="t"/>
                      <a:pathLst>
                        <a:path extrusionOk="0" h="15580" w="357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5"/>
                    <p:cNvSpPr/>
                    <p:nvPr/>
                  </p:nvSpPr>
                  <p:spPr>
                    <a:xfrm>
                      <a:off x="6104631" y="2464821"/>
                      <a:ext cx="36003" cy="133711"/>
                    </a:xfrm>
                    <a:custGeom>
                      <a:rect b="b" l="l" r="r" t="t"/>
                      <a:pathLst>
                        <a:path extrusionOk="0" h="5296" w="1426">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5"/>
                    <p:cNvSpPr/>
                    <p:nvPr/>
                  </p:nvSpPr>
                  <p:spPr>
                    <a:xfrm>
                      <a:off x="6111321" y="2647587"/>
                      <a:ext cx="27015" cy="122577"/>
                    </a:xfrm>
                    <a:custGeom>
                      <a:rect b="b" l="l" r="r" t="t"/>
                      <a:pathLst>
                        <a:path extrusionOk="0" h="4855" w="107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5"/>
                    <p:cNvSpPr/>
                    <p:nvPr/>
                  </p:nvSpPr>
                  <p:spPr>
                    <a:xfrm>
                      <a:off x="6109655" y="2649077"/>
                      <a:ext cx="29817" cy="63497"/>
                    </a:xfrm>
                    <a:custGeom>
                      <a:rect b="b" l="l" r="r" t="t"/>
                      <a:pathLst>
                        <a:path extrusionOk="0" h="2515" w="1181">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5"/>
                    <p:cNvSpPr/>
                    <p:nvPr/>
                  </p:nvSpPr>
                  <p:spPr>
                    <a:xfrm>
                      <a:off x="6083170" y="2514407"/>
                      <a:ext cx="31913" cy="78520"/>
                    </a:xfrm>
                    <a:custGeom>
                      <a:rect b="b" l="l" r="r" t="t"/>
                      <a:pathLst>
                        <a:path extrusionOk="0" h="3110" w="1264">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5"/>
                    <p:cNvSpPr/>
                    <p:nvPr/>
                  </p:nvSpPr>
                  <p:spPr>
                    <a:xfrm>
                      <a:off x="6063099" y="2396148"/>
                      <a:ext cx="57691" cy="73218"/>
                    </a:xfrm>
                    <a:custGeom>
                      <a:rect b="b" l="l" r="r" t="t"/>
                      <a:pathLst>
                        <a:path extrusionOk="0" h="2900" w="2285">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5"/>
                    <p:cNvSpPr/>
                    <p:nvPr/>
                  </p:nvSpPr>
                  <p:spPr>
                    <a:xfrm>
                      <a:off x="6107458" y="2398496"/>
                      <a:ext cx="39765" cy="70870"/>
                    </a:xfrm>
                    <a:custGeom>
                      <a:rect b="b" l="l" r="r" t="t"/>
                      <a:pathLst>
                        <a:path extrusionOk="0" h="2807" w="1575">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5"/>
                    <p:cNvSpPr/>
                    <p:nvPr/>
                  </p:nvSpPr>
                  <p:spPr>
                    <a:xfrm>
                      <a:off x="6084660" y="2269784"/>
                      <a:ext cx="96269" cy="88341"/>
                    </a:xfrm>
                    <a:custGeom>
                      <a:rect b="b" l="l" r="r" t="t"/>
                      <a:pathLst>
                        <a:path extrusionOk="0" h="3499" w="3813">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5"/>
                    <p:cNvSpPr/>
                    <p:nvPr/>
                  </p:nvSpPr>
                  <p:spPr>
                    <a:xfrm>
                      <a:off x="6171612" y="1962168"/>
                      <a:ext cx="207459" cy="288175"/>
                    </a:xfrm>
                    <a:custGeom>
                      <a:rect b="b" l="l" r="r" t="t"/>
                      <a:pathLst>
                        <a:path extrusionOk="0" h="11414" w="8217">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5"/>
                    <p:cNvSpPr/>
                    <p:nvPr/>
                  </p:nvSpPr>
                  <p:spPr>
                    <a:xfrm>
                      <a:off x="6336908" y="2188765"/>
                      <a:ext cx="51858" cy="152066"/>
                    </a:xfrm>
                    <a:custGeom>
                      <a:rect b="b" l="l" r="r" t="t"/>
                      <a:pathLst>
                        <a:path extrusionOk="0" h="6023" w="2054">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5"/>
                    <p:cNvSpPr/>
                    <p:nvPr/>
                  </p:nvSpPr>
                  <p:spPr>
                    <a:xfrm>
                      <a:off x="6353596" y="2264861"/>
                      <a:ext cx="58221" cy="53449"/>
                    </a:xfrm>
                    <a:custGeom>
                      <a:rect b="b" l="l" r="r" t="t"/>
                      <a:pathLst>
                        <a:path extrusionOk="0" h="2117" w="2306">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5"/>
                    <p:cNvSpPr/>
                    <p:nvPr/>
                  </p:nvSpPr>
                  <p:spPr>
                    <a:xfrm>
                      <a:off x="6311938" y="2128802"/>
                      <a:ext cx="46228" cy="36962"/>
                    </a:xfrm>
                    <a:custGeom>
                      <a:rect b="b" l="l" r="r" t="t"/>
                      <a:pathLst>
                        <a:path extrusionOk="0" h="1464" w="1831">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5"/>
                    <p:cNvSpPr/>
                    <p:nvPr/>
                  </p:nvSpPr>
                  <p:spPr>
                    <a:xfrm>
                      <a:off x="6168153" y="1957699"/>
                      <a:ext cx="140654" cy="63901"/>
                    </a:xfrm>
                    <a:custGeom>
                      <a:rect b="b" l="l" r="r" t="t"/>
                      <a:pathLst>
                        <a:path extrusionOk="0" h="2531" w="5571">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5"/>
                    <p:cNvSpPr/>
                    <p:nvPr/>
                  </p:nvSpPr>
                  <p:spPr>
                    <a:xfrm>
                      <a:off x="6285554" y="2054751"/>
                      <a:ext cx="54181" cy="51278"/>
                    </a:xfrm>
                    <a:custGeom>
                      <a:rect b="b" l="l" r="r" t="t"/>
                      <a:pathLst>
                        <a:path extrusionOk="0" h="2031" w="2146">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5"/>
                    <p:cNvSpPr/>
                    <p:nvPr/>
                  </p:nvSpPr>
                  <p:spPr>
                    <a:xfrm>
                      <a:off x="6171865" y="1990698"/>
                      <a:ext cx="97935" cy="100839"/>
                    </a:xfrm>
                    <a:custGeom>
                      <a:rect b="b" l="l" r="r" t="t"/>
                      <a:pathLst>
                        <a:path extrusionOk="0" h="3994" w="3879">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6165452" y="2034199"/>
                      <a:ext cx="106999" cy="106873"/>
                    </a:xfrm>
                    <a:custGeom>
                      <a:rect b="b" l="l" r="r" t="t"/>
                      <a:pathLst>
                        <a:path extrusionOk="0" h="4233" w="4238">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5"/>
                    <p:cNvSpPr/>
                    <p:nvPr/>
                  </p:nvSpPr>
                  <p:spPr>
                    <a:xfrm>
                      <a:off x="6161665" y="2075378"/>
                      <a:ext cx="110104" cy="119168"/>
                    </a:xfrm>
                    <a:custGeom>
                      <a:rect b="b" l="l" r="r" t="t"/>
                      <a:pathLst>
                        <a:path extrusionOk="0" h="4720" w="4361">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5"/>
                    <p:cNvSpPr/>
                    <p:nvPr/>
                  </p:nvSpPr>
                  <p:spPr>
                    <a:xfrm>
                      <a:off x="6170956" y="2139279"/>
                      <a:ext cx="105434" cy="88341"/>
                    </a:xfrm>
                    <a:custGeom>
                      <a:rect b="b" l="l" r="r" t="t"/>
                      <a:pathLst>
                        <a:path extrusionOk="0" h="3499" w="4176">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5"/>
                    <p:cNvSpPr/>
                    <p:nvPr/>
                  </p:nvSpPr>
                  <p:spPr>
                    <a:xfrm>
                      <a:off x="6168936" y="2176419"/>
                      <a:ext cx="111569" cy="96622"/>
                    </a:xfrm>
                    <a:custGeom>
                      <a:rect b="b" l="l" r="r" t="t"/>
                      <a:pathLst>
                        <a:path extrusionOk="0" h="3827" w="4419">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5"/>
                    <p:cNvSpPr/>
                    <p:nvPr/>
                  </p:nvSpPr>
                  <p:spPr>
                    <a:xfrm>
                      <a:off x="6168229" y="2217496"/>
                      <a:ext cx="112099" cy="96698"/>
                    </a:xfrm>
                    <a:custGeom>
                      <a:rect b="b" l="l" r="r" t="t"/>
                      <a:pathLst>
                        <a:path extrusionOk="0" h="3830" w="444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5"/>
                    <p:cNvSpPr/>
                    <p:nvPr/>
                  </p:nvSpPr>
                  <p:spPr>
                    <a:xfrm>
                      <a:off x="6166487" y="2268193"/>
                      <a:ext cx="90487" cy="393533"/>
                    </a:xfrm>
                    <a:custGeom>
                      <a:rect b="b" l="l" r="r" t="t"/>
                      <a:pathLst>
                        <a:path extrusionOk="0" h="15587" w="3584">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5"/>
                    <p:cNvSpPr/>
                    <p:nvPr/>
                  </p:nvSpPr>
                  <p:spPr>
                    <a:xfrm>
                      <a:off x="6210216" y="2464896"/>
                      <a:ext cx="36003" cy="133635"/>
                    </a:xfrm>
                    <a:custGeom>
                      <a:rect b="b" l="l" r="r" t="t"/>
                      <a:pathLst>
                        <a:path extrusionOk="0" h="5293" w="1426">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6212513" y="2647537"/>
                      <a:ext cx="27015" cy="122627"/>
                    </a:xfrm>
                    <a:custGeom>
                      <a:rect b="b" l="l" r="r" t="t"/>
                      <a:pathLst>
                        <a:path extrusionOk="0" h="4857" w="107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5"/>
                    <p:cNvSpPr/>
                    <p:nvPr/>
                  </p:nvSpPr>
                  <p:spPr>
                    <a:xfrm>
                      <a:off x="6211377" y="2649102"/>
                      <a:ext cx="29944" cy="63472"/>
                    </a:xfrm>
                    <a:custGeom>
                      <a:rect b="b" l="l" r="r" t="t"/>
                      <a:pathLst>
                        <a:path extrusionOk="0" h="2514" w="1186">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5"/>
                    <p:cNvSpPr/>
                    <p:nvPr/>
                  </p:nvSpPr>
                  <p:spPr>
                    <a:xfrm>
                      <a:off x="6235564" y="2514382"/>
                      <a:ext cx="32115" cy="78671"/>
                    </a:xfrm>
                    <a:custGeom>
                      <a:rect b="b" l="l" r="r" t="t"/>
                      <a:pathLst>
                        <a:path extrusionOk="0" h="3116" w="1272">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6230010" y="2395996"/>
                      <a:ext cx="57893" cy="73369"/>
                    </a:xfrm>
                    <a:custGeom>
                      <a:rect b="b" l="l" r="r" t="t"/>
                      <a:pathLst>
                        <a:path extrusionOk="0" h="2906" w="2293">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5"/>
                    <p:cNvSpPr/>
                    <p:nvPr/>
                  </p:nvSpPr>
                  <p:spPr>
                    <a:xfrm>
                      <a:off x="6203626" y="2399228"/>
                      <a:ext cx="38502" cy="70138"/>
                    </a:xfrm>
                    <a:custGeom>
                      <a:rect b="b" l="l" r="r" t="t"/>
                      <a:pathLst>
                        <a:path extrusionOk="0" h="2778" w="1525">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5"/>
                    <p:cNvSpPr/>
                    <p:nvPr/>
                  </p:nvSpPr>
                  <p:spPr>
                    <a:xfrm>
                      <a:off x="6169668" y="2269708"/>
                      <a:ext cx="96521" cy="88417"/>
                    </a:xfrm>
                    <a:custGeom>
                      <a:rect b="b" l="l" r="r" t="t"/>
                      <a:pathLst>
                        <a:path extrusionOk="0" h="3502" w="3823">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5"/>
                    <p:cNvSpPr/>
                    <p:nvPr/>
                  </p:nvSpPr>
                  <p:spPr>
                    <a:xfrm>
                      <a:off x="6083019" y="1717495"/>
                      <a:ext cx="184862" cy="609020"/>
                    </a:xfrm>
                    <a:custGeom>
                      <a:rect b="b" l="l" r="r" t="t"/>
                      <a:pathLst>
                        <a:path extrusionOk="0" h="24122" w="7322">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8" name="Google Shape;8568;p75"/>
                  <p:cNvSpPr/>
                  <p:nvPr/>
                </p:nvSpPr>
                <p:spPr>
                  <a:xfrm>
                    <a:off x="6020658" y="1575983"/>
                    <a:ext cx="321880" cy="161054"/>
                  </a:xfrm>
                  <a:custGeom>
                    <a:rect b="b" l="l" r="r" t="t"/>
                    <a:pathLst>
                      <a:path extrusionOk="0" h="6379" w="12749">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69" name="Google Shape;8569;p75"/>
              <p:cNvSpPr/>
              <p:nvPr/>
            </p:nvSpPr>
            <p:spPr>
              <a:xfrm>
                <a:off x="5970289"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0" name="Google Shape;8570;p75"/>
          <p:cNvGrpSpPr/>
          <p:nvPr/>
        </p:nvGrpSpPr>
        <p:grpSpPr>
          <a:xfrm>
            <a:off x="1924124" y="3064707"/>
            <a:ext cx="550774" cy="1310497"/>
            <a:chOff x="1924124" y="3050537"/>
            <a:chExt cx="550774" cy="1310497"/>
          </a:xfrm>
        </p:grpSpPr>
        <p:sp>
          <p:nvSpPr>
            <p:cNvPr id="8571" name="Google Shape;8571;p75"/>
            <p:cNvSpPr/>
            <p:nvPr/>
          </p:nvSpPr>
          <p:spPr>
            <a:xfrm>
              <a:off x="1972978" y="4311978"/>
              <a:ext cx="453041" cy="49056"/>
            </a:xfrm>
            <a:custGeom>
              <a:rect b="b" l="l" r="r" t="t"/>
              <a:pathLst>
                <a:path extrusionOk="0" h="1943" w="17944">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5"/>
            <p:cNvSpPr/>
            <p:nvPr/>
          </p:nvSpPr>
          <p:spPr>
            <a:xfrm>
              <a:off x="1924124" y="3050537"/>
              <a:ext cx="550774" cy="1278256"/>
            </a:xfrm>
            <a:custGeom>
              <a:rect b="b" l="l" r="r" t="t"/>
              <a:pathLst>
                <a:path extrusionOk="0" h="50629" w="21815">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3" name="Google Shape;8573;p75"/>
            <p:cNvGrpSpPr/>
            <p:nvPr/>
          </p:nvGrpSpPr>
          <p:grpSpPr>
            <a:xfrm>
              <a:off x="1959824" y="3177406"/>
              <a:ext cx="474931" cy="1079810"/>
              <a:chOff x="1959824" y="3177406"/>
              <a:chExt cx="474931" cy="1079810"/>
            </a:xfrm>
          </p:grpSpPr>
          <p:sp>
            <p:nvSpPr>
              <p:cNvPr id="8574" name="Google Shape;8574;p75"/>
              <p:cNvSpPr/>
              <p:nvPr/>
            </p:nvSpPr>
            <p:spPr>
              <a:xfrm>
                <a:off x="2214193" y="3532512"/>
                <a:ext cx="208368" cy="330439"/>
              </a:xfrm>
              <a:custGeom>
                <a:rect b="b" l="l" r="r" t="t"/>
                <a:pathLst>
                  <a:path extrusionOk="0" h="13088" w="8253">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2369061" y="3697530"/>
                <a:ext cx="14517" cy="91850"/>
              </a:xfrm>
              <a:custGeom>
                <a:rect b="b" l="l" r="r" t="t"/>
                <a:pathLst>
                  <a:path extrusionOk="0" h="3638" w="575">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5"/>
              <p:cNvSpPr/>
              <p:nvPr/>
            </p:nvSpPr>
            <p:spPr>
              <a:xfrm>
                <a:off x="2392238" y="3774560"/>
                <a:ext cx="37745" cy="41658"/>
              </a:xfrm>
              <a:custGeom>
                <a:rect b="b" l="l" r="r" t="t"/>
                <a:pathLst>
                  <a:path extrusionOk="0" h="1650" w="1495">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5"/>
              <p:cNvSpPr/>
              <p:nvPr/>
            </p:nvSpPr>
            <p:spPr>
              <a:xfrm>
                <a:off x="2342072" y="3613405"/>
                <a:ext cx="19415" cy="47137"/>
              </a:xfrm>
              <a:custGeom>
                <a:rect b="b" l="l" r="r" t="t"/>
                <a:pathLst>
                  <a:path extrusionOk="0" h="1867" w="769">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5"/>
              <p:cNvSpPr/>
              <p:nvPr/>
            </p:nvSpPr>
            <p:spPr>
              <a:xfrm>
                <a:off x="2199246" y="3657891"/>
                <a:ext cx="59104" cy="412393"/>
              </a:xfrm>
              <a:custGeom>
                <a:rect b="b" l="l" r="r" t="t"/>
                <a:pathLst>
                  <a:path extrusionOk="0" h="16334" w="2341">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5"/>
              <p:cNvSpPr/>
              <p:nvPr/>
            </p:nvSpPr>
            <p:spPr>
              <a:xfrm>
                <a:off x="2237092" y="3951444"/>
                <a:ext cx="41330" cy="305772"/>
              </a:xfrm>
              <a:custGeom>
                <a:rect b="b" l="l" r="r" t="t"/>
                <a:pathLst>
                  <a:path extrusionOk="0" h="12111" w="1637">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5"/>
              <p:cNvSpPr/>
              <p:nvPr/>
            </p:nvSpPr>
            <p:spPr>
              <a:xfrm>
                <a:off x="2212097" y="3799176"/>
                <a:ext cx="72587" cy="157065"/>
              </a:xfrm>
              <a:custGeom>
                <a:rect b="b" l="l" r="r" t="t"/>
                <a:pathLst>
                  <a:path extrusionOk="0" h="6221" w="2875">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2210608" y="3495626"/>
                <a:ext cx="44284" cy="95158"/>
              </a:xfrm>
              <a:custGeom>
                <a:rect b="b" l="l" r="r" t="t"/>
                <a:pathLst>
                  <a:path extrusionOk="0" h="3769" w="1754">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5"/>
              <p:cNvSpPr/>
              <p:nvPr/>
            </p:nvSpPr>
            <p:spPr>
              <a:xfrm>
                <a:off x="2276756" y="3501104"/>
                <a:ext cx="35145" cy="41608"/>
              </a:xfrm>
              <a:custGeom>
                <a:rect b="b" l="l" r="r" t="t"/>
                <a:pathLst>
                  <a:path extrusionOk="0" h="1648" w="1392">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5"/>
              <p:cNvSpPr/>
              <p:nvPr/>
            </p:nvSpPr>
            <p:spPr>
              <a:xfrm>
                <a:off x="2197959" y="3704574"/>
                <a:ext cx="63018" cy="88265"/>
              </a:xfrm>
              <a:custGeom>
                <a:rect b="b" l="l" r="r" t="t"/>
                <a:pathLst>
                  <a:path extrusionOk="0" h="3496" w="2496">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5"/>
              <p:cNvSpPr/>
              <p:nvPr/>
            </p:nvSpPr>
            <p:spPr>
              <a:xfrm>
                <a:off x="2219646" y="3748252"/>
                <a:ext cx="22319" cy="27974"/>
              </a:xfrm>
              <a:custGeom>
                <a:rect b="b" l="l" r="r" t="t"/>
                <a:pathLst>
                  <a:path extrusionOk="0" h="1108" w="884">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2208134" y="3883023"/>
                <a:ext cx="38906" cy="52641"/>
              </a:xfrm>
              <a:custGeom>
                <a:rect b="b" l="l" r="r" t="t"/>
                <a:pathLst>
                  <a:path extrusionOk="0" h="2085" w="1541">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2209573" y="3556194"/>
                <a:ext cx="225182" cy="286004"/>
              </a:xfrm>
              <a:custGeom>
                <a:rect b="b" l="l" r="r" t="t"/>
                <a:pathLst>
                  <a:path extrusionOk="0" h="11328" w="8919">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5"/>
              <p:cNvSpPr/>
              <p:nvPr/>
            </p:nvSpPr>
            <p:spPr>
              <a:xfrm>
                <a:off x="2204675" y="3663471"/>
                <a:ext cx="77863" cy="446780"/>
              </a:xfrm>
              <a:custGeom>
                <a:rect b="b" l="l" r="r" t="t"/>
                <a:pathLst>
                  <a:path extrusionOk="0" h="17696" w="3084">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5"/>
              <p:cNvSpPr/>
              <p:nvPr/>
            </p:nvSpPr>
            <p:spPr>
              <a:xfrm>
                <a:off x="2190688" y="3807432"/>
                <a:ext cx="26257" cy="34766"/>
              </a:xfrm>
              <a:custGeom>
                <a:rect b="b" l="l" r="r" t="t"/>
                <a:pathLst>
                  <a:path extrusionOk="0" h="1377" w="104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2263628" y="4021784"/>
                <a:ext cx="25980" cy="78772"/>
              </a:xfrm>
              <a:custGeom>
                <a:rect b="b" l="l" r="r" t="t"/>
                <a:pathLst>
                  <a:path extrusionOk="0" h="3120" w="1029">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2217021" y="3921475"/>
                <a:ext cx="34438" cy="45799"/>
              </a:xfrm>
              <a:custGeom>
                <a:rect b="b" l="l" r="r" t="t"/>
                <a:pathLst>
                  <a:path extrusionOk="0" h="1814" w="1364">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1971994" y="3532411"/>
                <a:ext cx="208393" cy="330540"/>
              </a:xfrm>
              <a:custGeom>
                <a:rect b="b" l="l" r="r" t="t"/>
                <a:pathLst>
                  <a:path extrusionOk="0" h="13092" w="8254">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2011481" y="3703135"/>
                <a:ext cx="16815" cy="95133"/>
              </a:xfrm>
              <a:custGeom>
                <a:rect b="b" l="l" r="r" t="t"/>
                <a:pathLst>
                  <a:path extrusionOk="0" h="3768" w="666">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5"/>
              <p:cNvSpPr/>
              <p:nvPr/>
            </p:nvSpPr>
            <p:spPr>
              <a:xfrm>
                <a:off x="1964748" y="3774560"/>
                <a:ext cx="37770" cy="41658"/>
              </a:xfrm>
              <a:custGeom>
                <a:rect b="b" l="l" r="r" t="t"/>
                <a:pathLst>
                  <a:path extrusionOk="0" h="1650" w="1496">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5"/>
              <p:cNvSpPr/>
              <p:nvPr/>
            </p:nvSpPr>
            <p:spPr>
              <a:xfrm>
                <a:off x="2036602" y="3620651"/>
                <a:ext cx="19516" cy="47137"/>
              </a:xfrm>
              <a:custGeom>
                <a:rect b="b" l="l" r="r" t="t"/>
                <a:pathLst>
                  <a:path extrusionOk="0" h="1867" w="773">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5"/>
              <p:cNvSpPr/>
              <p:nvPr/>
            </p:nvSpPr>
            <p:spPr>
              <a:xfrm>
                <a:off x="2136380" y="3657715"/>
                <a:ext cx="59104" cy="412569"/>
              </a:xfrm>
              <a:custGeom>
                <a:rect b="b" l="l" r="r" t="t"/>
                <a:pathLst>
                  <a:path extrusionOk="0" h="16341" w="2341">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5"/>
              <p:cNvSpPr/>
              <p:nvPr/>
            </p:nvSpPr>
            <p:spPr>
              <a:xfrm>
                <a:off x="2116157" y="3951747"/>
                <a:ext cx="41482" cy="305470"/>
              </a:xfrm>
              <a:custGeom>
                <a:rect b="b" l="l" r="r" t="t"/>
                <a:pathLst>
                  <a:path extrusionOk="0" h="12099" w="1643">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5"/>
              <p:cNvSpPr/>
              <p:nvPr/>
            </p:nvSpPr>
            <p:spPr>
              <a:xfrm>
                <a:off x="2110072" y="3799227"/>
                <a:ext cx="72435" cy="157014"/>
              </a:xfrm>
              <a:custGeom>
                <a:rect b="b" l="l" r="r" t="t"/>
                <a:pathLst>
                  <a:path extrusionOk="0" h="6219" w="2869">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5"/>
              <p:cNvSpPr/>
              <p:nvPr/>
            </p:nvSpPr>
            <p:spPr>
              <a:xfrm>
                <a:off x="2139688" y="3495626"/>
                <a:ext cx="44284" cy="95158"/>
              </a:xfrm>
              <a:custGeom>
                <a:rect b="b" l="l" r="r" t="t"/>
                <a:pathLst>
                  <a:path extrusionOk="0" h="3769" w="1754">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2082956" y="3501155"/>
                <a:ext cx="34867" cy="41557"/>
              </a:xfrm>
              <a:custGeom>
                <a:rect b="b" l="l" r="r" t="t"/>
                <a:pathLst>
                  <a:path extrusionOk="0" h="1646" w="1381">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2133603" y="3704624"/>
                <a:ext cx="63119" cy="88215"/>
              </a:xfrm>
              <a:custGeom>
                <a:rect b="b" l="l" r="r" t="t"/>
                <a:pathLst>
                  <a:path extrusionOk="0" h="3494" w="250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5"/>
              <p:cNvSpPr/>
              <p:nvPr/>
            </p:nvSpPr>
            <p:spPr>
              <a:xfrm>
                <a:off x="2153372" y="3748479"/>
                <a:ext cx="21713" cy="27747"/>
              </a:xfrm>
              <a:custGeom>
                <a:rect b="b" l="l" r="r" t="t"/>
                <a:pathLst>
                  <a:path extrusionOk="0" h="1099" w="86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5"/>
              <p:cNvSpPr/>
              <p:nvPr/>
            </p:nvSpPr>
            <p:spPr>
              <a:xfrm>
                <a:off x="2147691" y="3883023"/>
                <a:ext cx="38755" cy="52641"/>
              </a:xfrm>
              <a:custGeom>
                <a:rect b="b" l="l" r="r" t="t"/>
                <a:pathLst>
                  <a:path extrusionOk="0" h="2085" w="1535">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5"/>
              <p:cNvSpPr/>
              <p:nvPr/>
            </p:nvSpPr>
            <p:spPr>
              <a:xfrm>
                <a:off x="1959824" y="3556194"/>
                <a:ext cx="225561" cy="286004"/>
              </a:xfrm>
              <a:custGeom>
                <a:rect b="b" l="l" r="r" t="t"/>
                <a:pathLst>
                  <a:path extrusionOk="0" h="11328" w="8934">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5"/>
              <p:cNvSpPr/>
              <p:nvPr/>
            </p:nvSpPr>
            <p:spPr>
              <a:xfrm>
                <a:off x="2112042" y="3663320"/>
                <a:ext cx="78015" cy="446780"/>
              </a:xfrm>
              <a:custGeom>
                <a:rect b="b" l="l" r="r" t="t"/>
                <a:pathLst>
                  <a:path extrusionOk="0" h="17696" w="309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5"/>
              <p:cNvSpPr/>
              <p:nvPr/>
            </p:nvSpPr>
            <p:spPr>
              <a:xfrm>
                <a:off x="2177786" y="3807407"/>
                <a:ext cx="26257" cy="34791"/>
              </a:xfrm>
              <a:custGeom>
                <a:rect b="b" l="l" r="r" t="t"/>
                <a:pathLst>
                  <a:path extrusionOk="0" h="1378" w="104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5"/>
              <p:cNvSpPr/>
              <p:nvPr/>
            </p:nvSpPr>
            <p:spPr>
              <a:xfrm>
                <a:off x="2104947" y="4021784"/>
                <a:ext cx="26005" cy="78772"/>
              </a:xfrm>
              <a:custGeom>
                <a:rect b="b" l="l" r="r" t="t"/>
                <a:pathLst>
                  <a:path extrusionOk="0" h="3120" w="103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5"/>
              <p:cNvSpPr/>
              <p:nvPr/>
            </p:nvSpPr>
            <p:spPr>
              <a:xfrm>
                <a:off x="2143273" y="3921475"/>
                <a:ext cx="34438" cy="45799"/>
              </a:xfrm>
              <a:custGeom>
                <a:rect b="b" l="l" r="r" t="t"/>
                <a:pathLst>
                  <a:path extrusionOk="0" h="1814" w="1364">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5"/>
              <p:cNvSpPr/>
              <p:nvPr/>
            </p:nvSpPr>
            <p:spPr>
              <a:xfrm>
                <a:off x="2065965" y="3199069"/>
                <a:ext cx="117350" cy="370154"/>
              </a:xfrm>
              <a:custGeom>
                <a:rect b="b" l="l" r="r" t="t"/>
                <a:pathLst>
                  <a:path extrusionOk="0" h="14661" w="4648">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5"/>
              <p:cNvSpPr/>
              <p:nvPr/>
            </p:nvSpPr>
            <p:spPr>
              <a:xfrm>
                <a:off x="2083234" y="3194499"/>
                <a:ext cx="117350" cy="370431"/>
              </a:xfrm>
              <a:custGeom>
                <a:rect b="b" l="l" r="r" t="t"/>
                <a:pathLst>
                  <a:path extrusionOk="0" h="14672" w="4648">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2104796" y="3190257"/>
                <a:ext cx="49359" cy="67966"/>
              </a:xfrm>
              <a:custGeom>
                <a:rect b="b" l="l" r="r" t="t"/>
                <a:pathLst>
                  <a:path extrusionOk="0" h="2692" w="1955">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2024483" y="3177406"/>
                <a:ext cx="70617" cy="87558"/>
              </a:xfrm>
              <a:custGeom>
                <a:rect b="b" l="l" r="r" t="t"/>
                <a:pathLst>
                  <a:path extrusionOk="0" h="3468" w="2797">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5"/>
              <p:cNvSpPr/>
              <p:nvPr/>
            </p:nvSpPr>
            <p:spPr>
              <a:xfrm>
                <a:off x="2211921" y="3198816"/>
                <a:ext cx="117174" cy="370406"/>
              </a:xfrm>
              <a:custGeom>
                <a:rect b="b" l="l" r="r" t="t"/>
                <a:pathLst>
                  <a:path extrusionOk="0" h="14671" w="4641">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5"/>
              <p:cNvSpPr/>
              <p:nvPr/>
            </p:nvSpPr>
            <p:spPr>
              <a:xfrm>
                <a:off x="2194651" y="3194600"/>
                <a:ext cx="117022" cy="370330"/>
              </a:xfrm>
              <a:custGeom>
                <a:rect b="b" l="l" r="r" t="t"/>
                <a:pathLst>
                  <a:path extrusionOk="0" h="14668" w="4635">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5"/>
              <p:cNvSpPr/>
              <p:nvPr/>
            </p:nvSpPr>
            <p:spPr>
              <a:xfrm>
                <a:off x="2240753" y="3190358"/>
                <a:ext cx="49182" cy="67865"/>
              </a:xfrm>
              <a:custGeom>
                <a:rect b="b" l="l" r="r" t="t"/>
                <a:pathLst>
                  <a:path extrusionOk="0" h="2688" w="1948">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5"/>
              <p:cNvSpPr/>
              <p:nvPr/>
            </p:nvSpPr>
            <p:spPr>
              <a:xfrm>
                <a:off x="2299504" y="3177507"/>
                <a:ext cx="70743" cy="87281"/>
              </a:xfrm>
              <a:custGeom>
                <a:rect b="b" l="l" r="r" t="t"/>
                <a:pathLst>
                  <a:path extrusionOk="0" h="3457" w="2802">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5"/>
              <p:cNvSpPr/>
              <p:nvPr/>
            </p:nvSpPr>
            <p:spPr>
              <a:xfrm>
                <a:off x="2158118" y="3552180"/>
                <a:ext cx="33099" cy="33983"/>
              </a:xfrm>
              <a:custGeom>
                <a:rect b="b" l="l" r="r" t="t"/>
                <a:pathLst>
                  <a:path extrusionOk="0" h="1346" w="1311">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5"/>
              <p:cNvSpPr/>
              <p:nvPr/>
            </p:nvSpPr>
            <p:spPr>
              <a:xfrm>
                <a:off x="2155796" y="3550110"/>
                <a:ext cx="40194" cy="38351"/>
              </a:xfrm>
              <a:custGeom>
                <a:rect b="b" l="l" r="r" t="t"/>
                <a:pathLst>
                  <a:path extrusionOk="0" h="1519" w="1592">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5"/>
              <p:cNvSpPr/>
              <p:nvPr/>
            </p:nvSpPr>
            <p:spPr>
              <a:xfrm>
                <a:off x="2202529" y="3560310"/>
                <a:ext cx="27520" cy="26182"/>
              </a:xfrm>
              <a:custGeom>
                <a:rect b="b" l="l" r="r" t="t"/>
                <a:pathLst>
                  <a:path extrusionOk="0" h="1037" w="109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5"/>
              <p:cNvSpPr/>
              <p:nvPr/>
            </p:nvSpPr>
            <p:spPr>
              <a:xfrm>
                <a:off x="2200408" y="3557507"/>
                <a:ext cx="32443" cy="31458"/>
              </a:xfrm>
              <a:custGeom>
                <a:rect b="b" l="l" r="r" t="t"/>
                <a:pathLst>
                  <a:path extrusionOk="0" h="1246" w="1285">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5"/>
              <p:cNvSpPr/>
              <p:nvPr/>
            </p:nvSpPr>
            <p:spPr>
              <a:xfrm>
                <a:off x="2137037" y="3585330"/>
                <a:ext cx="29338" cy="46077"/>
              </a:xfrm>
              <a:custGeom>
                <a:rect b="b" l="l" r="r" t="t"/>
                <a:pathLst>
                  <a:path extrusionOk="0" h="1825" w="1162">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5"/>
              <p:cNvSpPr/>
              <p:nvPr/>
            </p:nvSpPr>
            <p:spPr>
              <a:xfrm>
                <a:off x="2134916" y="3583184"/>
                <a:ext cx="36053" cy="50217"/>
              </a:xfrm>
              <a:custGeom>
                <a:rect b="b" l="l" r="r" t="t"/>
                <a:pathLst>
                  <a:path extrusionOk="0" h="1989" w="1428">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5"/>
              <p:cNvSpPr/>
              <p:nvPr/>
            </p:nvSpPr>
            <p:spPr>
              <a:xfrm>
                <a:off x="2154811" y="3552584"/>
                <a:ext cx="99576" cy="131666"/>
              </a:xfrm>
              <a:custGeom>
                <a:rect b="b" l="l" r="r" t="t"/>
                <a:pathLst>
                  <a:path extrusionOk="0" h="5215" w="3944">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5"/>
              <p:cNvSpPr/>
              <p:nvPr/>
            </p:nvSpPr>
            <p:spPr>
              <a:xfrm>
                <a:off x="2152842" y="3550110"/>
                <a:ext cx="103540" cy="136109"/>
              </a:xfrm>
              <a:custGeom>
                <a:rect b="b" l="l" r="r" t="t"/>
                <a:pathLst>
                  <a:path extrusionOk="0" h="5391" w="4101">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24" name="Google Shape;8624;p75"/>
          <p:cNvGrpSpPr/>
          <p:nvPr/>
        </p:nvGrpSpPr>
        <p:grpSpPr>
          <a:xfrm>
            <a:off x="2942205" y="3064707"/>
            <a:ext cx="550623" cy="1310497"/>
            <a:chOff x="2942205" y="3050537"/>
            <a:chExt cx="550623" cy="1310497"/>
          </a:xfrm>
        </p:grpSpPr>
        <p:sp>
          <p:nvSpPr>
            <p:cNvPr id="8625" name="Google Shape;8625;p75"/>
            <p:cNvSpPr/>
            <p:nvPr/>
          </p:nvSpPr>
          <p:spPr>
            <a:xfrm>
              <a:off x="2991084" y="4311978"/>
              <a:ext cx="453016" cy="49056"/>
            </a:xfrm>
            <a:custGeom>
              <a:rect b="b" l="l" r="r" t="t"/>
              <a:pathLst>
                <a:path extrusionOk="0" h="1943" w="17943">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6" name="Google Shape;8626;p75"/>
            <p:cNvGrpSpPr/>
            <p:nvPr/>
          </p:nvGrpSpPr>
          <p:grpSpPr>
            <a:xfrm>
              <a:off x="2942205" y="3050537"/>
              <a:ext cx="550623" cy="1278079"/>
              <a:chOff x="2942205" y="3050537"/>
              <a:chExt cx="550623" cy="1278079"/>
            </a:xfrm>
          </p:grpSpPr>
          <p:sp>
            <p:nvSpPr>
              <p:cNvPr id="8627" name="Google Shape;8627;p75"/>
              <p:cNvSpPr/>
              <p:nvPr/>
            </p:nvSpPr>
            <p:spPr>
              <a:xfrm>
                <a:off x="2942205" y="3050537"/>
                <a:ext cx="550623" cy="1278079"/>
              </a:xfrm>
              <a:custGeom>
                <a:rect b="b" l="l" r="r" t="t"/>
                <a:pathLst>
                  <a:path extrusionOk="0" h="50622" w="21809">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8" name="Google Shape;8628;p75"/>
              <p:cNvGrpSpPr/>
              <p:nvPr/>
            </p:nvGrpSpPr>
            <p:grpSpPr>
              <a:xfrm>
                <a:off x="2976264" y="3168065"/>
                <a:ext cx="478718" cy="1086021"/>
                <a:chOff x="2976264" y="3168065"/>
                <a:chExt cx="478718" cy="1086021"/>
              </a:xfrm>
            </p:grpSpPr>
            <p:sp>
              <p:nvSpPr>
                <p:cNvPr id="8629" name="Google Shape;8629;p75"/>
                <p:cNvSpPr/>
                <p:nvPr/>
              </p:nvSpPr>
              <p:spPr>
                <a:xfrm>
                  <a:off x="2976264" y="3716491"/>
                  <a:ext cx="68522" cy="119951"/>
                </a:xfrm>
                <a:custGeom>
                  <a:rect b="b" l="l" r="r" t="t"/>
                  <a:pathLst>
                    <a:path extrusionOk="0" h="4751" w="2714">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3000047" y="3758831"/>
                  <a:ext cx="39588" cy="65871"/>
                </a:xfrm>
                <a:custGeom>
                  <a:rect b="b" l="l" r="r" t="t"/>
                  <a:pathLst>
                    <a:path extrusionOk="0" h="2609" w="1568">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3021684" y="3580659"/>
                  <a:ext cx="59912" cy="110205"/>
                </a:xfrm>
                <a:custGeom>
                  <a:rect b="b" l="l" r="r" t="t"/>
                  <a:pathLst>
                    <a:path extrusionOk="0" h="4365" w="2373">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3064554" y="3484820"/>
                  <a:ext cx="76626" cy="82383"/>
                </a:xfrm>
                <a:custGeom>
                  <a:rect b="b" l="l" r="r" t="t"/>
                  <a:pathLst>
                    <a:path extrusionOk="0" h="3263" w="3035">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5"/>
                <p:cNvSpPr/>
                <p:nvPr/>
              </p:nvSpPr>
              <p:spPr>
                <a:xfrm>
                  <a:off x="3110378" y="3514536"/>
                  <a:ext cx="118764" cy="101596"/>
                </a:xfrm>
                <a:custGeom>
                  <a:rect b="b" l="l" r="r" t="t"/>
                  <a:pathLst>
                    <a:path extrusionOk="0" h="4024" w="4704">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5"/>
                <p:cNvSpPr/>
                <p:nvPr/>
              </p:nvSpPr>
              <p:spPr>
                <a:xfrm>
                  <a:off x="3162388" y="3474090"/>
                  <a:ext cx="36104" cy="28504"/>
                </a:xfrm>
                <a:custGeom>
                  <a:rect b="b" l="l" r="r" t="t"/>
                  <a:pathLst>
                    <a:path extrusionOk="0" h="1129" w="143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5"/>
                <p:cNvSpPr/>
                <p:nvPr/>
              </p:nvSpPr>
              <p:spPr>
                <a:xfrm>
                  <a:off x="3179001" y="3433012"/>
                  <a:ext cx="38351" cy="58675"/>
                </a:xfrm>
                <a:custGeom>
                  <a:rect b="b" l="l" r="r" t="t"/>
                  <a:pathLst>
                    <a:path extrusionOk="0" h="2324" w="1519">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5"/>
                <p:cNvSpPr/>
                <p:nvPr/>
              </p:nvSpPr>
              <p:spPr>
                <a:xfrm>
                  <a:off x="3156859" y="3628907"/>
                  <a:ext cx="50621" cy="52212"/>
                </a:xfrm>
                <a:custGeom>
                  <a:rect b="b" l="l" r="r" t="t"/>
                  <a:pathLst>
                    <a:path extrusionOk="0" h="2068" w="2005">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5"/>
                <p:cNvSpPr/>
                <p:nvPr/>
              </p:nvSpPr>
              <p:spPr>
                <a:xfrm>
                  <a:off x="3156859" y="3684098"/>
                  <a:ext cx="50621" cy="52288"/>
                </a:xfrm>
                <a:custGeom>
                  <a:rect b="b" l="l" r="r" t="t"/>
                  <a:pathLst>
                    <a:path extrusionOk="0" h="2071" w="2005">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5"/>
                <p:cNvSpPr/>
                <p:nvPr/>
              </p:nvSpPr>
              <p:spPr>
                <a:xfrm>
                  <a:off x="3156859" y="3739491"/>
                  <a:ext cx="50621" cy="52187"/>
                </a:xfrm>
                <a:custGeom>
                  <a:rect b="b" l="l" r="r" t="t"/>
                  <a:pathLst>
                    <a:path extrusionOk="0" h="2067" w="2005">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5"/>
                <p:cNvSpPr/>
                <p:nvPr/>
              </p:nvSpPr>
              <p:spPr>
                <a:xfrm>
                  <a:off x="3118129" y="3629437"/>
                  <a:ext cx="32923" cy="44511"/>
                </a:xfrm>
                <a:custGeom>
                  <a:rect b="b" l="l" r="r" t="t"/>
                  <a:pathLst>
                    <a:path extrusionOk="0" h="1763" w="1304">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5"/>
                <p:cNvSpPr/>
                <p:nvPr/>
              </p:nvSpPr>
              <p:spPr>
                <a:xfrm>
                  <a:off x="3114872" y="3672282"/>
                  <a:ext cx="31761" cy="47667"/>
                </a:xfrm>
                <a:custGeom>
                  <a:rect b="b" l="l" r="r" t="t"/>
                  <a:pathLst>
                    <a:path extrusionOk="0" h="1888" w="1258">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5"/>
                <p:cNvSpPr/>
                <p:nvPr/>
              </p:nvSpPr>
              <p:spPr>
                <a:xfrm>
                  <a:off x="3107071" y="3719823"/>
                  <a:ext cx="39033" cy="45143"/>
                </a:xfrm>
                <a:custGeom>
                  <a:rect b="b" l="l" r="r" t="t"/>
                  <a:pathLst>
                    <a:path extrusionOk="0" h="1788" w="1546">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5"/>
                <p:cNvSpPr/>
                <p:nvPr/>
              </p:nvSpPr>
              <p:spPr>
                <a:xfrm>
                  <a:off x="3109697" y="3774535"/>
                  <a:ext cx="33933" cy="37619"/>
                </a:xfrm>
                <a:custGeom>
                  <a:rect b="b" l="l" r="r" t="t"/>
                  <a:pathLst>
                    <a:path extrusionOk="0" h="1490" w="1344">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5"/>
                <p:cNvSpPr/>
                <p:nvPr/>
              </p:nvSpPr>
              <p:spPr>
                <a:xfrm>
                  <a:off x="3177688" y="3800363"/>
                  <a:ext cx="78823" cy="63775"/>
                </a:xfrm>
                <a:custGeom>
                  <a:rect b="b" l="l" r="r" t="t"/>
                  <a:pathLst>
                    <a:path extrusionOk="0" h="2526" w="3122">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5"/>
                <p:cNvSpPr/>
                <p:nvPr/>
              </p:nvSpPr>
              <p:spPr>
                <a:xfrm>
                  <a:off x="3111843" y="3828792"/>
                  <a:ext cx="48500" cy="114649"/>
                </a:xfrm>
                <a:custGeom>
                  <a:rect b="b" l="l" r="r" t="t"/>
                  <a:pathLst>
                    <a:path extrusionOk="0" h="4541" w="1921">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5"/>
                <p:cNvSpPr/>
                <p:nvPr/>
              </p:nvSpPr>
              <p:spPr>
                <a:xfrm>
                  <a:off x="3106414" y="3951495"/>
                  <a:ext cx="48526" cy="129141"/>
                </a:xfrm>
                <a:custGeom>
                  <a:rect b="b" l="l" r="r" t="t"/>
                  <a:pathLst>
                    <a:path extrusionOk="0" h="5115" w="1922">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5"/>
                <p:cNvSpPr/>
                <p:nvPr/>
              </p:nvSpPr>
              <p:spPr>
                <a:xfrm>
                  <a:off x="3155344" y="3867471"/>
                  <a:ext cx="47869" cy="172491"/>
                </a:xfrm>
                <a:custGeom>
                  <a:rect b="b" l="l" r="r" t="t"/>
                  <a:pathLst>
                    <a:path extrusionOk="0" h="6832" w="1896">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5"/>
                <p:cNvSpPr/>
                <p:nvPr/>
              </p:nvSpPr>
              <p:spPr>
                <a:xfrm>
                  <a:off x="3386283" y="3720783"/>
                  <a:ext cx="68698" cy="119926"/>
                </a:xfrm>
                <a:custGeom>
                  <a:rect b="b" l="l" r="r" t="t"/>
                  <a:pathLst>
                    <a:path extrusionOk="0" h="4750" w="2721">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5"/>
                <p:cNvSpPr/>
                <p:nvPr/>
              </p:nvSpPr>
              <p:spPr>
                <a:xfrm>
                  <a:off x="3391585" y="3763148"/>
                  <a:ext cx="39487" cy="65845"/>
                </a:xfrm>
                <a:custGeom>
                  <a:rect b="b" l="l" r="r" t="t"/>
                  <a:pathLst>
                    <a:path extrusionOk="0" h="2608" w="1564">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3350457" y="3580558"/>
                  <a:ext cx="58599" cy="110609"/>
                </a:xfrm>
                <a:custGeom>
                  <a:rect b="b" l="l" r="r" t="t"/>
                  <a:pathLst>
                    <a:path extrusionOk="0" h="4381" w="2321">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3289913" y="3480452"/>
                  <a:ext cx="76500" cy="82433"/>
                </a:xfrm>
                <a:custGeom>
                  <a:rect b="b" l="l" r="r" t="t"/>
                  <a:pathLst>
                    <a:path extrusionOk="0" h="3265" w="303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5"/>
                <p:cNvSpPr/>
                <p:nvPr/>
              </p:nvSpPr>
              <p:spPr>
                <a:xfrm>
                  <a:off x="3208515" y="3517843"/>
                  <a:ext cx="116467" cy="99551"/>
                </a:xfrm>
                <a:custGeom>
                  <a:rect b="b" l="l" r="r" t="t"/>
                  <a:pathLst>
                    <a:path extrusionOk="0" h="3943" w="4613">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3232576" y="3474090"/>
                  <a:ext cx="36255" cy="28504"/>
                </a:xfrm>
                <a:custGeom>
                  <a:rect b="b" l="l" r="r" t="t"/>
                  <a:pathLst>
                    <a:path extrusionOk="0" h="1129" w="1436">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5"/>
                <p:cNvSpPr/>
                <p:nvPr/>
              </p:nvSpPr>
              <p:spPr>
                <a:xfrm>
                  <a:off x="3213716" y="3433012"/>
                  <a:ext cx="38528" cy="58675"/>
                </a:xfrm>
                <a:custGeom>
                  <a:rect b="b" l="l" r="r" t="t"/>
                  <a:pathLst>
                    <a:path extrusionOk="0" h="2324" w="1526">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5"/>
                <p:cNvSpPr/>
                <p:nvPr/>
              </p:nvSpPr>
              <p:spPr>
                <a:xfrm>
                  <a:off x="3223740" y="3628907"/>
                  <a:ext cx="50621" cy="52212"/>
                </a:xfrm>
                <a:custGeom>
                  <a:rect b="b" l="l" r="r" t="t"/>
                  <a:pathLst>
                    <a:path extrusionOk="0" h="2068" w="2005">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3223740" y="3684098"/>
                  <a:ext cx="50621" cy="52288"/>
                </a:xfrm>
                <a:custGeom>
                  <a:rect b="b" l="l" r="r" t="t"/>
                  <a:pathLst>
                    <a:path extrusionOk="0" h="2071" w="2005">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5"/>
                <p:cNvSpPr/>
                <p:nvPr/>
              </p:nvSpPr>
              <p:spPr>
                <a:xfrm>
                  <a:off x="3223740" y="3739491"/>
                  <a:ext cx="50621" cy="52187"/>
                </a:xfrm>
                <a:custGeom>
                  <a:rect b="b" l="l" r="r" t="t"/>
                  <a:pathLst>
                    <a:path extrusionOk="0" h="2067" w="2005">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5"/>
                <p:cNvSpPr/>
                <p:nvPr/>
              </p:nvSpPr>
              <p:spPr>
                <a:xfrm>
                  <a:off x="3280016" y="3629437"/>
                  <a:ext cx="32923" cy="44511"/>
                </a:xfrm>
                <a:custGeom>
                  <a:rect b="b" l="l" r="r" t="t"/>
                  <a:pathLst>
                    <a:path extrusionOk="0" h="1763" w="1304">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5"/>
                <p:cNvSpPr/>
                <p:nvPr/>
              </p:nvSpPr>
              <p:spPr>
                <a:xfrm>
                  <a:off x="3284460" y="3672282"/>
                  <a:ext cx="31787" cy="47667"/>
                </a:xfrm>
                <a:custGeom>
                  <a:rect b="b" l="l" r="r" t="t"/>
                  <a:pathLst>
                    <a:path extrusionOk="0" h="1888" w="1259">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5"/>
                <p:cNvSpPr/>
                <p:nvPr/>
              </p:nvSpPr>
              <p:spPr>
                <a:xfrm>
                  <a:off x="3285141" y="3719823"/>
                  <a:ext cx="39007" cy="45143"/>
                </a:xfrm>
                <a:custGeom>
                  <a:rect b="b" l="l" r="r" t="t"/>
                  <a:pathLst>
                    <a:path extrusionOk="0" h="1788" w="1545">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5"/>
                <p:cNvSpPr/>
                <p:nvPr/>
              </p:nvSpPr>
              <p:spPr>
                <a:xfrm>
                  <a:off x="3287439" y="3774535"/>
                  <a:ext cx="34084" cy="37619"/>
                </a:xfrm>
                <a:custGeom>
                  <a:rect b="b" l="l" r="r" t="t"/>
                  <a:pathLst>
                    <a:path extrusionOk="0" h="1490" w="135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5"/>
                <p:cNvSpPr/>
                <p:nvPr/>
              </p:nvSpPr>
              <p:spPr>
                <a:xfrm>
                  <a:off x="3275169" y="3828792"/>
                  <a:ext cx="48500" cy="114649"/>
                </a:xfrm>
                <a:custGeom>
                  <a:rect b="b" l="l" r="r" t="t"/>
                  <a:pathLst>
                    <a:path extrusionOk="0" h="4541" w="1921">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5"/>
                <p:cNvSpPr/>
                <p:nvPr/>
              </p:nvSpPr>
              <p:spPr>
                <a:xfrm>
                  <a:off x="3280723" y="3951495"/>
                  <a:ext cx="43602" cy="116214"/>
                </a:xfrm>
                <a:custGeom>
                  <a:rect b="b" l="l" r="r" t="t"/>
                  <a:pathLst>
                    <a:path extrusionOk="0" h="4603" w="1727">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5"/>
                <p:cNvSpPr/>
                <p:nvPr/>
              </p:nvSpPr>
              <p:spPr>
                <a:xfrm>
                  <a:off x="3232298" y="3867471"/>
                  <a:ext cx="47718" cy="172163"/>
                </a:xfrm>
                <a:custGeom>
                  <a:rect b="b" l="l" r="r" t="t"/>
                  <a:pathLst>
                    <a:path extrusionOk="0" h="6819" w="189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5"/>
                <p:cNvSpPr/>
                <p:nvPr/>
              </p:nvSpPr>
              <p:spPr>
                <a:xfrm>
                  <a:off x="3147063" y="4072304"/>
                  <a:ext cx="31307" cy="181782"/>
                </a:xfrm>
                <a:custGeom>
                  <a:rect b="b" l="l" r="r" t="t"/>
                  <a:pathLst>
                    <a:path extrusionOk="0" h="7200" w="124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5"/>
                <p:cNvSpPr/>
                <p:nvPr/>
              </p:nvSpPr>
              <p:spPr>
                <a:xfrm>
                  <a:off x="3113989" y="4102121"/>
                  <a:ext cx="40093" cy="120986"/>
                </a:xfrm>
                <a:custGeom>
                  <a:rect b="b" l="l" r="r" t="t"/>
                  <a:pathLst>
                    <a:path extrusionOk="0" h="4792" w="1588">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5"/>
                <p:cNvSpPr/>
                <p:nvPr/>
              </p:nvSpPr>
              <p:spPr>
                <a:xfrm>
                  <a:off x="3253052" y="4072304"/>
                  <a:ext cx="31282" cy="181782"/>
                </a:xfrm>
                <a:custGeom>
                  <a:rect b="b" l="l" r="r" t="t"/>
                  <a:pathLst>
                    <a:path extrusionOk="0" h="7200" w="1239">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5"/>
                <p:cNvSpPr/>
                <p:nvPr/>
              </p:nvSpPr>
              <p:spPr>
                <a:xfrm>
                  <a:off x="3277491" y="4102121"/>
                  <a:ext cx="40068" cy="120986"/>
                </a:xfrm>
                <a:custGeom>
                  <a:rect b="b" l="l" r="r" t="t"/>
                  <a:pathLst>
                    <a:path extrusionOk="0" h="4792" w="1587">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5"/>
                <p:cNvSpPr/>
                <p:nvPr/>
              </p:nvSpPr>
              <p:spPr>
                <a:xfrm>
                  <a:off x="3097199" y="3168065"/>
                  <a:ext cx="106494" cy="74859"/>
                </a:xfrm>
                <a:custGeom>
                  <a:rect b="b" l="l" r="r" t="t"/>
                  <a:pathLst>
                    <a:path extrusionOk="0" h="2965" w="4218">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5"/>
                <p:cNvSpPr/>
                <p:nvPr/>
              </p:nvSpPr>
              <p:spPr>
                <a:xfrm>
                  <a:off x="3104117" y="3314955"/>
                  <a:ext cx="103868" cy="80994"/>
                </a:xfrm>
                <a:custGeom>
                  <a:rect b="b" l="l" r="r" t="t"/>
                  <a:pathLst>
                    <a:path extrusionOk="0" h="3208" w="4114">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3097199" y="3249967"/>
                  <a:ext cx="70617" cy="70441"/>
                </a:xfrm>
                <a:custGeom>
                  <a:rect b="b" l="l" r="r" t="t"/>
                  <a:pathLst>
                    <a:path extrusionOk="0" fill="none" h="2790" w="2797">
                      <a:moveTo>
                        <a:pt x="2797" y="1193"/>
                      </a:moveTo>
                      <a:cubicBezTo>
                        <a:pt x="2797" y="2255"/>
                        <a:pt x="1513" y="2790"/>
                        <a:pt x="757" y="2040"/>
                      </a:cubicBezTo>
                      <a:cubicBezTo>
                        <a:pt x="1" y="1291"/>
                        <a:pt x="535" y="0"/>
                        <a:pt x="1604" y="0"/>
                      </a:cubicBezTo>
                      <a:cubicBezTo>
                        <a:pt x="2256" y="0"/>
                        <a:pt x="2790" y="535"/>
                        <a:pt x="279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3227527" y="3168065"/>
                  <a:ext cx="106342" cy="74859"/>
                </a:xfrm>
                <a:custGeom>
                  <a:rect b="b" l="l" r="r" t="t"/>
                  <a:pathLst>
                    <a:path extrusionOk="0" h="2965" w="4212">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5"/>
                <p:cNvSpPr/>
                <p:nvPr/>
              </p:nvSpPr>
              <p:spPr>
                <a:xfrm>
                  <a:off x="3223083" y="3314955"/>
                  <a:ext cx="103868" cy="80994"/>
                </a:xfrm>
                <a:custGeom>
                  <a:rect b="b" l="l" r="r" t="t"/>
                  <a:pathLst>
                    <a:path extrusionOk="0" h="3208" w="4114">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5"/>
                <p:cNvSpPr/>
                <p:nvPr/>
              </p:nvSpPr>
              <p:spPr>
                <a:xfrm>
                  <a:off x="3263252" y="3249967"/>
                  <a:ext cx="70617" cy="70441"/>
                </a:xfrm>
                <a:custGeom>
                  <a:rect b="b" l="l" r="r" t="t"/>
                  <a:pathLst>
                    <a:path extrusionOk="0" fill="none" h="2790" w="2797">
                      <a:moveTo>
                        <a:pt x="7" y="1193"/>
                      </a:moveTo>
                      <a:cubicBezTo>
                        <a:pt x="0" y="2255"/>
                        <a:pt x="1284" y="2790"/>
                        <a:pt x="2040" y="2040"/>
                      </a:cubicBezTo>
                      <a:cubicBezTo>
                        <a:pt x="2796" y="1291"/>
                        <a:pt x="2262" y="0"/>
                        <a:pt x="1199" y="0"/>
                      </a:cubicBezTo>
                      <a:cubicBezTo>
                        <a:pt x="541" y="0"/>
                        <a:pt x="7" y="535"/>
                        <a:pt x="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674" name="Google Shape;8674;p75"/>
          <p:cNvGrpSpPr/>
          <p:nvPr/>
        </p:nvGrpSpPr>
        <p:grpSpPr>
          <a:xfrm>
            <a:off x="3928852" y="3064707"/>
            <a:ext cx="550799" cy="1310497"/>
            <a:chOff x="3928852" y="3050537"/>
            <a:chExt cx="550799" cy="1310497"/>
          </a:xfrm>
        </p:grpSpPr>
        <p:sp>
          <p:nvSpPr>
            <p:cNvPr id="8675" name="Google Shape;8675;p75"/>
            <p:cNvSpPr/>
            <p:nvPr/>
          </p:nvSpPr>
          <p:spPr>
            <a:xfrm>
              <a:off x="3977731" y="4311978"/>
              <a:ext cx="453041" cy="49056"/>
            </a:xfrm>
            <a:custGeom>
              <a:rect b="b" l="l" r="r" t="t"/>
              <a:pathLst>
                <a:path extrusionOk="0" h="1943" w="17944">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75"/>
            <p:cNvGrpSpPr/>
            <p:nvPr/>
          </p:nvGrpSpPr>
          <p:grpSpPr>
            <a:xfrm>
              <a:off x="3928852" y="3050537"/>
              <a:ext cx="550799" cy="1278256"/>
              <a:chOff x="3928852" y="3050537"/>
              <a:chExt cx="550799" cy="1278256"/>
            </a:xfrm>
          </p:grpSpPr>
          <p:sp>
            <p:nvSpPr>
              <p:cNvPr id="8677" name="Google Shape;8677;p75"/>
              <p:cNvSpPr/>
              <p:nvPr/>
            </p:nvSpPr>
            <p:spPr>
              <a:xfrm>
                <a:off x="3928852" y="3050537"/>
                <a:ext cx="550799" cy="1278256"/>
              </a:xfrm>
              <a:custGeom>
                <a:rect b="b" l="l" r="r" t="t"/>
                <a:pathLst>
                  <a:path extrusionOk="0" h="50629" w="21816">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8" name="Google Shape;8678;p75"/>
              <p:cNvGrpSpPr/>
              <p:nvPr/>
            </p:nvGrpSpPr>
            <p:grpSpPr>
              <a:xfrm>
                <a:off x="4097202" y="3317252"/>
                <a:ext cx="209832" cy="593417"/>
                <a:chOff x="4097202" y="3317252"/>
                <a:chExt cx="209832" cy="593417"/>
              </a:xfrm>
            </p:grpSpPr>
            <p:grpSp>
              <p:nvGrpSpPr>
                <p:cNvPr id="8679" name="Google Shape;8679;p75"/>
                <p:cNvGrpSpPr/>
                <p:nvPr/>
              </p:nvGrpSpPr>
              <p:grpSpPr>
                <a:xfrm>
                  <a:off x="4155271" y="3317252"/>
                  <a:ext cx="96622" cy="294739"/>
                  <a:chOff x="4155271" y="3317252"/>
                  <a:chExt cx="96622" cy="294739"/>
                </a:xfrm>
              </p:grpSpPr>
              <p:sp>
                <p:nvSpPr>
                  <p:cNvPr id="8680" name="Google Shape;8680;p75"/>
                  <p:cNvSpPr/>
                  <p:nvPr/>
                </p:nvSpPr>
                <p:spPr>
                  <a:xfrm>
                    <a:off x="4191804" y="3350175"/>
                    <a:ext cx="21435" cy="261817"/>
                  </a:xfrm>
                  <a:custGeom>
                    <a:rect b="b" l="l" r="r" t="t"/>
                    <a:pathLst>
                      <a:path extrusionOk="0" h="10370" w="849">
                        <a:moveTo>
                          <a:pt x="1" y="0"/>
                        </a:moveTo>
                        <a:lnTo>
                          <a:pt x="1" y="10370"/>
                        </a:lnTo>
                        <a:lnTo>
                          <a:pt x="848" y="10370"/>
                        </a:lnTo>
                        <a:lnTo>
                          <a:pt x="84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5"/>
                  <p:cNvSpPr/>
                  <p:nvPr/>
                </p:nvSpPr>
                <p:spPr>
                  <a:xfrm>
                    <a:off x="4155271" y="3317252"/>
                    <a:ext cx="96622" cy="60089"/>
                  </a:xfrm>
                  <a:custGeom>
                    <a:rect b="b" l="l" r="r" t="t"/>
                    <a:pathLst>
                      <a:path extrusionOk="0" h="2380" w="3827">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2" name="Google Shape;8682;p75"/>
                <p:cNvSpPr/>
                <p:nvPr/>
              </p:nvSpPr>
              <p:spPr>
                <a:xfrm>
                  <a:off x="4138835" y="3605149"/>
                  <a:ext cx="148455" cy="137346"/>
                </a:xfrm>
                <a:custGeom>
                  <a:rect b="b" l="l" r="r" t="t"/>
                  <a:pathLst>
                    <a:path extrusionOk="0" h="5440" w="588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5"/>
                <p:cNvSpPr/>
                <p:nvPr/>
              </p:nvSpPr>
              <p:spPr>
                <a:xfrm>
                  <a:off x="4100005" y="3582275"/>
                  <a:ext cx="167694" cy="101646"/>
                </a:xfrm>
                <a:custGeom>
                  <a:rect b="b" l="l" r="r" t="t"/>
                  <a:pathLst>
                    <a:path extrusionOk="0" h="4026" w="6642">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5"/>
                <p:cNvSpPr/>
                <p:nvPr/>
              </p:nvSpPr>
              <p:spPr>
                <a:xfrm>
                  <a:off x="4122046" y="3755473"/>
                  <a:ext cx="151258" cy="124091"/>
                </a:xfrm>
                <a:custGeom>
                  <a:rect b="b" l="l" r="r" t="t"/>
                  <a:pathLst>
                    <a:path extrusionOk="0" h="4915" w="5991">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5"/>
                <p:cNvSpPr/>
                <p:nvPr/>
              </p:nvSpPr>
              <p:spPr>
                <a:xfrm>
                  <a:off x="4097202" y="3724545"/>
                  <a:ext cx="209832" cy="186125"/>
                </a:xfrm>
                <a:custGeom>
                  <a:rect b="b" l="l" r="r" t="t"/>
                  <a:pathLst>
                    <a:path extrusionOk="0" h="7372" w="8311">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686" name="Google Shape;8686;p75"/>
          <p:cNvGrpSpPr/>
          <p:nvPr/>
        </p:nvGrpSpPr>
        <p:grpSpPr>
          <a:xfrm>
            <a:off x="6797170" y="3064707"/>
            <a:ext cx="550623" cy="1310497"/>
            <a:chOff x="6797170" y="3050537"/>
            <a:chExt cx="550623" cy="1310497"/>
          </a:xfrm>
        </p:grpSpPr>
        <p:sp>
          <p:nvSpPr>
            <p:cNvPr id="8687" name="Google Shape;8687;p75"/>
            <p:cNvSpPr/>
            <p:nvPr/>
          </p:nvSpPr>
          <p:spPr>
            <a:xfrm>
              <a:off x="6846049" y="4311978"/>
              <a:ext cx="453041" cy="49056"/>
            </a:xfrm>
            <a:custGeom>
              <a:rect b="b" l="l" r="r" t="t"/>
              <a:pathLst>
                <a:path extrusionOk="0" h="1943" w="17944">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8" name="Google Shape;8688;p75"/>
            <p:cNvGrpSpPr/>
            <p:nvPr/>
          </p:nvGrpSpPr>
          <p:grpSpPr>
            <a:xfrm>
              <a:off x="6797170" y="3050537"/>
              <a:ext cx="550623" cy="1278079"/>
              <a:chOff x="6797170" y="3050537"/>
              <a:chExt cx="550623" cy="1278079"/>
            </a:xfrm>
          </p:grpSpPr>
          <p:sp>
            <p:nvSpPr>
              <p:cNvPr id="8689" name="Google Shape;8689;p75"/>
              <p:cNvSpPr/>
              <p:nvPr/>
            </p:nvSpPr>
            <p:spPr>
              <a:xfrm>
                <a:off x="6797170" y="3050537"/>
                <a:ext cx="550623" cy="1278079"/>
              </a:xfrm>
              <a:custGeom>
                <a:rect b="b" l="l" r="r" t="t"/>
                <a:pathLst>
                  <a:path extrusionOk="0" h="50622" w="21809">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0" name="Google Shape;8690;p75"/>
              <p:cNvGrpSpPr/>
              <p:nvPr/>
            </p:nvGrpSpPr>
            <p:grpSpPr>
              <a:xfrm>
                <a:off x="6810728" y="3444626"/>
                <a:ext cx="524340" cy="876265"/>
                <a:chOff x="6810728" y="3444626"/>
                <a:chExt cx="524340" cy="876265"/>
              </a:xfrm>
            </p:grpSpPr>
            <p:sp>
              <p:nvSpPr>
                <p:cNvPr id="8691" name="Google Shape;8691;p75"/>
                <p:cNvSpPr/>
                <p:nvPr/>
              </p:nvSpPr>
              <p:spPr>
                <a:xfrm>
                  <a:off x="6952997" y="3487572"/>
                  <a:ext cx="235988" cy="25702"/>
                </a:xfrm>
                <a:custGeom>
                  <a:rect b="b" l="l" r="r" t="t"/>
                  <a:pathLst>
                    <a:path extrusionOk="0" h="1018" w="9347">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
                <p:cNvSpPr/>
                <p:nvPr/>
              </p:nvSpPr>
              <p:spPr>
                <a:xfrm>
                  <a:off x="7038738" y="3444626"/>
                  <a:ext cx="64356" cy="25702"/>
                </a:xfrm>
                <a:custGeom>
                  <a:rect b="b" l="l" r="r" t="t"/>
                  <a:pathLst>
                    <a:path extrusionOk="0" h="1018" w="2549">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7038738" y="3787891"/>
                  <a:ext cx="64356" cy="25853"/>
                </a:xfrm>
                <a:custGeom>
                  <a:rect b="b" l="l" r="r" t="t"/>
                  <a:pathLst>
                    <a:path extrusionOk="0" h="1024" w="2549">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5"/>
                <p:cNvSpPr/>
                <p:nvPr/>
              </p:nvSpPr>
              <p:spPr>
                <a:xfrm>
                  <a:off x="7038738" y="3744945"/>
                  <a:ext cx="64356" cy="25853"/>
                </a:xfrm>
                <a:custGeom>
                  <a:rect b="b" l="l" r="r" t="t"/>
                  <a:pathLst>
                    <a:path extrusionOk="0" h="1024" w="2549">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5"/>
                <p:cNvSpPr/>
                <p:nvPr/>
              </p:nvSpPr>
              <p:spPr>
                <a:xfrm>
                  <a:off x="7038738" y="3706417"/>
                  <a:ext cx="64356" cy="25702"/>
                </a:xfrm>
                <a:custGeom>
                  <a:rect b="b" l="l" r="r" t="t"/>
                  <a:pathLst>
                    <a:path extrusionOk="0" h="1018" w="2549">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5"/>
                <p:cNvSpPr/>
                <p:nvPr/>
              </p:nvSpPr>
              <p:spPr>
                <a:xfrm>
                  <a:off x="7051563" y="3491864"/>
                  <a:ext cx="34412" cy="193042"/>
                </a:xfrm>
                <a:custGeom>
                  <a:rect b="b" l="l" r="r" t="t"/>
                  <a:pathLst>
                    <a:path extrusionOk="0" h="7646" w="1363">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5"/>
                <p:cNvSpPr/>
                <p:nvPr/>
              </p:nvSpPr>
              <p:spPr>
                <a:xfrm>
                  <a:off x="7055351" y="3540945"/>
                  <a:ext cx="106166" cy="44915"/>
                </a:xfrm>
                <a:custGeom>
                  <a:rect b="b" l="l" r="r" t="t"/>
                  <a:pathLst>
                    <a:path extrusionOk="0" h="1779" w="4205">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5"/>
                <p:cNvSpPr/>
                <p:nvPr/>
              </p:nvSpPr>
              <p:spPr>
                <a:xfrm>
                  <a:off x="7046792" y="3596717"/>
                  <a:ext cx="118335" cy="44739"/>
                </a:xfrm>
                <a:custGeom>
                  <a:rect b="b" l="l" r="r" t="t"/>
                  <a:pathLst>
                    <a:path extrusionOk="0" h="1772" w="4687">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5"/>
                <p:cNvSpPr/>
                <p:nvPr/>
              </p:nvSpPr>
              <p:spPr>
                <a:xfrm>
                  <a:off x="6983118" y="3540768"/>
                  <a:ext cx="99576" cy="44739"/>
                </a:xfrm>
                <a:custGeom>
                  <a:rect b="b" l="l" r="r" t="t"/>
                  <a:pathLst>
                    <a:path extrusionOk="0" h="1772" w="3944">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5"/>
                <p:cNvSpPr/>
                <p:nvPr/>
              </p:nvSpPr>
              <p:spPr>
                <a:xfrm>
                  <a:off x="7054871" y="3655619"/>
                  <a:ext cx="106645" cy="45244"/>
                </a:xfrm>
                <a:custGeom>
                  <a:rect b="b" l="l" r="r" t="t"/>
                  <a:pathLst>
                    <a:path extrusionOk="0" h="1792" w="4224">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5"/>
                <p:cNvSpPr/>
                <p:nvPr/>
              </p:nvSpPr>
              <p:spPr>
                <a:xfrm>
                  <a:off x="6983118" y="3655619"/>
                  <a:ext cx="99576" cy="44739"/>
                </a:xfrm>
                <a:custGeom>
                  <a:rect b="b" l="l" r="r" t="t"/>
                  <a:pathLst>
                    <a:path extrusionOk="0" h="1772" w="3944">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6973725" y="3596464"/>
                  <a:ext cx="117527" cy="44335"/>
                </a:xfrm>
                <a:custGeom>
                  <a:rect b="b" l="l" r="r" t="t"/>
                  <a:pathLst>
                    <a:path extrusionOk="0" h="1756" w="4655">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5"/>
                <p:cNvSpPr/>
                <p:nvPr/>
              </p:nvSpPr>
              <p:spPr>
                <a:xfrm>
                  <a:off x="7118368" y="3906680"/>
                  <a:ext cx="38881" cy="118007"/>
                </a:xfrm>
                <a:custGeom>
                  <a:rect b="b" l="l" r="r" t="t"/>
                  <a:pathLst>
                    <a:path extrusionOk="0" h="4674" w="1540">
                      <a:moveTo>
                        <a:pt x="1018" y="1"/>
                      </a:moveTo>
                      <a:lnTo>
                        <a:pt x="1" y="118"/>
                      </a:lnTo>
                      <a:lnTo>
                        <a:pt x="529" y="4674"/>
                      </a:lnTo>
                      <a:lnTo>
                        <a:pt x="1539" y="4557"/>
                      </a:lnTo>
                      <a:lnTo>
                        <a:pt x="10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5"/>
                <p:cNvSpPr/>
                <p:nvPr/>
              </p:nvSpPr>
              <p:spPr>
                <a:xfrm>
                  <a:off x="7122332" y="3882695"/>
                  <a:ext cx="43830" cy="37063"/>
                </a:xfrm>
                <a:custGeom>
                  <a:rect b="b" l="l" r="r" t="t"/>
                  <a:pathLst>
                    <a:path extrusionOk="0" h="1468" w="1736">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7096656" y="3885674"/>
                  <a:ext cx="43981" cy="37013"/>
                </a:xfrm>
                <a:custGeom>
                  <a:rect b="b" l="l" r="r" t="t"/>
                  <a:pathLst>
                    <a:path extrusionOk="0" h="1466" w="1742">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5"/>
                <p:cNvSpPr/>
                <p:nvPr/>
              </p:nvSpPr>
              <p:spPr>
                <a:xfrm>
                  <a:off x="7135991" y="4002015"/>
                  <a:ext cx="43855" cy="37063"/>
                </a:xfrm>
                <a:custGeom>
                  <a:rect b="b" l="l" r="r" t="t"/>
                  <a:pathLst>
                    <a:path extrusionOk="0" h="1468" w="1737">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5"/>
                <p:cNvSpPr/>
                <p:nvPr/>
              </p:nvSpPr>
              <p:spPr>
                <a:xfrm>
                  <a:off x="7110314" y="4004969"/>
                  <a:ext cx="43981" cy="37063"/>
                </a:xfrm>
                <a:custGeom>
                  <a:rect b="b" l="l" r="r" t="t"/>
                  <a:pathLst>
                    <a:path extrusionOk="0" h="1468" w="1742">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5"/>
                <p:cNvSpPr/>
                <p:nvPr/>
              </p:nvSpPr>
              <p:spPr>
                <a:xfrm>
                  <a:off x="7129906" y="4152515"/>
                  <a:ext cx="21890" cy="99753"/>
                </a:xfrm>
                <a:custGeom>
                  <a:rect b="b" l="l" r="r" t="t"/>
                  <a:pathLst>
                    <a:path extrusionOk="0" h="3951" w="867">
                      <a:moveTo>
                        <a:pt x="78" y="1"/>
                      </a:moveTo>
                      <a:lnTo>
                        <a:pt x="0" y="3938"/>
                      </a:lnTo>
                      <a:lnTo>
                        <a:pt x="789" y="3951"/>
                      </a:lnTo>
                      <a:lnTo>
                        <a:pt x="867" y="21"/>
                      </a:lnTo>
                      <a:lnTo>
                        <a:pt x="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5"/>
                <p:cNvSpPr/>
                <p:nvPr/>
              </p:nvSpPr>
              <p:spPr>
                <a:xfrm>
                  <a:off x="7140207" y="4137543"/>
                  <a:ext cx="36129" cy="30953"/>
                </a:xfrm>
                <a:custGeom>
                  <a:rect b="b" l="l" r="r" t="t"/>
                  <a:pathLst>
                    <a:path extrusionOk="0" h="1226" w="1431">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7118924" y="4137215"/>
                  <a:ext cx="36180" cy="30802"/>
                </a:xfrm>
                <a:custGeom>
                  <a:rect b="b" l="l" r="r" t="t"/>
                  <a:pathLst>
                    <a:path extrusionOk="0" h="1220" w="1433">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5"/>
                <p:cNvSpPr/>
                <p:nvPr/>
              </p:nvSpPr>
              <p:spPr>
                <a:xfrm>
                  <a:off x="7138238" y="4237271"/>
                  <a:ext cx="36281" cy="30852"/>
                </a:xfrm>
                <a:custGeom>
                  <a:rect b="b" l="l" r="r" t="t"/>
                  <a:pathLst>
                    <a:path extrusionOk="0" h="1222" w="1437">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5"/>
                <p:cNvSpPr/>
                <p:nvPr/>
              </p:nvSpPr>
              <p:spPr>
                <a:xfrm>
                  <a:off x="7116828" y="4236766"/>
                  <a:ext cx="36306" cy="30878"/>
                </a:xfrm>
                <a:custGeom>
                  <a:rect b="b" l="l" r="r" t="t"/>
                  <a:pathLst>
                    <a:path extrusionOk="0" h="1223" w="1438">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5"/>
                <p:cNvSpPr/>
                <p:nvPr/>
              </p:nvSpPr>
              <p:spPr>
                <a:xfrm>
                  <a:off x="7245742" y="3712350"/>
                  <a:ext cx="54004" cy="108640"/>
                </a:xfrm>
                <a:custGeom>
                  <a:rect b="b" l="l" r="r" t="t"/>
                  <a:pathLst>
                    <a:path extrusionOk="0" h="4303" w="2139">
                      <a:moveTo>
                        <a:pt x="893" y="1"/>
                      </a:moveTo>
                      <a:lnTo>
                        <a:pt x="0" y="274"/>
                      </a:lnTo>
                      <a:lnTo>
                        <a:pt x="1245" y="4302"/>
                      </a:lnTo>
                      <a:lnTo>
                        <a:pt x="2138" y="4028"/>
                      </a:lnTo>
                      <a:lnTo>
                        <a:pt x="8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5"/>
                <p:cNvSpPr/>
                <p:nvPr/>
              </p:nvSpPr>
              <p:spPr>
                <a:xfrm>
                  <a:off x="7246398" y="3690183"/>
                  <a:ext cx="40472" cy="34185"/>
                </a:xfrm>
                <a:custGeom>
                  <a:rect b="b" l="l" r="r" t="t"/>
                  <a:pathLst>
                    <a:path extrusionOk="0" h="1354" w="1603">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5"/>
                <p:cNvSpPr/>
                <p:nvPr/>
              </p:nvSpPr>
              <p:spPr>
                <a:xfrm>
                  <a:off x="7223852" y="3697202"/>
                  <a:ext cx="40446" cy="34185"/>
                </a:xfrm>
                <a:custGeom>
                  <a:rect b="b" l="l" r="r" t="t"/>
                  <a:pathLst>
                    <a:path extrusionOk="0" h="1354" w="1602">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5"/>
                <p:cNvSpPr/>
                <p:nvPr/>
              </p:nvSpPr>
              <p:spPr>
                <a:xfrm>
                  <a:off x="7278993" y="3795642"/>
                  <a:ext cx="40598" cy="34261"/>
                </a:xfrm>
                <a:custGeom>
                  <a:rect b="b" l="l" r="r" t="t"/>
                  <a:pathLst>
                    <a:path extrusionOk="0" h="1357" w="1608">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5"/>
                <p:cNvSpPr/>
                <p:nvPr/>
              </p:nvSpPr>
              <p:spPr>
                <a:xfrm>
                  <a:off x="7256447" y="3802686"/>
                  <a:ext cx="40446" cy="34210"/>
                </a:xfrm>
                <a:custGeom>
                  <a:rect b="b" l="l" r="r" t="t"/>
                  <a:pathLst>
                    <a:path extrusionOk="0" h="1355" w="1602">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7200498" y="3542207"/>
                  <a:ext cx="55469" cy="114220"/>
                </a:xfrm>
                <a:custGeom>
                  <a:rect b="b" l="l" r="r" t="t"/>
                  <a:pathLst>
                    <a:path extrusionOk="0" h="4524" w="2197">
                      <a:moveTo>
                        <a:pt x="945" y="0"/>
                      </a:moveTo>
                      <a:lnTo>
                        <a:pt x="0" y="281"/>
                      </a:lnTo>
                      <a:lnTo>
                        <a:pt x="1252" y="4524"/>
                      </a:lnTo>
                      <a:lnTo>
                        <a:pt x="2197" y="4243"/>
                      </a:lnTo>
                      <a:lnTo>
                        <a:pt x="9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7201483" y="3519409"/>
                  <a:ext cx="42567" cy="35877"/>
                </a:xfrm>
                <a:custGeom>
                  <a:rect b="b" l="l" r="r" t="t"/>
                  <a:pathLst>
                    <a:path extrusionOk="0" h="1421" w="1686">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5"/>
                <p:cNvSpPr/>
                <p:nvPr/>
              </p:nvSpPr>
              <p:spPr>
                <a:xfrm>
                  <a:off x="7177776" y="3526428"/>
                  <a:ext cx="42416" cy="35927"/>
                </a:xfrm>
                <a:custGeom>
                  <a:rect b="b" l="l" r="r" t="t"/>
                  <a:pathLst>
                    <a:path extrusionOk="0" h="1423" w="168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5"/>
                <p:cNvSpPr/>
                <p:nvPr/>
              </p:nvSpPr>
              <p:spPr>
                <a:xfrm>
                  <a:off x="7234229" y="3630473"/>
                  <a:ext cx="42441" cy="35902"/>
                </a:xfrm>
                <a:custGeom>
                  <a:rect b="b" l="l" r="r" t="t"/>
                  <a:pathLst>
                    <a:path extrusionOk="0" h="1422" w="1681">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5"/>
                <p:cNvSpPr/>
                <p:nvPr/>
              </p:nvSpPr>
              <p:spPr>
                <a:xfrm>
                  <a:off x="7210370" y="3637517"/>
                  <a:ext cx="42391" cy="35826"/>
                </a:xfrm>
                <a:custGeom>
                  <a:rect b="b" l="l" r="r" t="t"/>
                  <a:pathLst>
                    <a:path extrusionOk="0" h="1419" w="1679">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5"/>
                <p:cNvSpPr/>
                <p:nvPr/>
              </p:nvSpPr>
              <p:spPr>
                <a:xfrm>
                  <a:off x="7278993" y="3842021"/>
                  <a:ext cx="47415" cy="37543"/>
                </a:xfrm>
                <a:custGeom>
                  <a:rect b="b" l="l" r="r" t="t"/>
                  <a:pathLst>
                    <a:path extrusionOk="0" h="1487" w="1878">
                      <a:moveTo>
                        <a:pt x="1030" y="0"/>
                      </a:moveTo>
                      <a:cubicBezTo>
                        <a:pt x="0" y="0"/>
                        <a:pt x="0" y="1486"/>
                        <a:pt x="1030" y="1486"/>
                      </a:cubicBezTo>
                      <a:cubicBezTo>
                        <a:pt x="1877" y="1486"/>
                        <a:pt x="1877" y="0"/>
                        <a:pt x="1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5"/>
                <p:cNvSpPr/>
                <p:nvPr/>
              </p:nvSpPr>
              <p:spPr>
                <a:xfrm>
                  <a:off x="7315829" y="3883074"/>
                  <a:ext cx="19239" cy="30045"/>
                </a:xfrm>
                <a:custGeom>
                  <a:rect b="b" l="l" r="r" t="t"/>
                  <a:pathLst>
                    <a:path extrusionOk="0" h="1190" w="762">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5"/>
                <p:cNvSpPr/>
                <p:nvPr/>
              </p:nvSpPr>
              <p:spPr>
                <a:xfrm>
                  <a:off x="7286719" y="3892920"/>
                  <a:ext cx="23379" cy="28479"/>
                </a:xfrm>
                <a:custGeom>
                  <a:rect b="b" l="l" r="r" t="t"/>
                  <a:pathLst>
                    <a:path extrusionOk="0" h="1128" w="926">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7107512" y="4057585"/>
                  <a:ext cx="64381" cy="52843"/>
                </a:xfrm>
                <a:custGeom>
                  <a:rect b="b" l="l" r="r" t="t"/>
                  <a:pathLst>
                    <a:path extrusionOk="0" h="2093" w="2550">
                      <a:moveTo>
                        <a:pt x="1356" y="0"/>
                      </a:moveTo>
                      <a:cubicBezTo>
                        <a:pt x="1" y="0"/>
                        <a:pt x="1" y="2092"/>
                        <a:pt x="1356" y="2092"/>
                      </a:cubicBezTo>
                      <a:cubicBezTo>
                        <a:pt x="2549" y="2092"/>
                        <a:pt x="2549" y="0"/>
                        <a:pt x="1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7116071" y="4284837"/>
                  <a:ext cx="47087" cy="36053"/>
                </a:xfrm>
                <a:custGeom>
                  <a:rect b="b" l="l" r="r" t="t"/>
                  <a:pathLst>
                    <a:path extrusionOk="0" h="1428" w="1865">
                      <a:moveTo>
                        <a:pt x="1017" y="0"/>
                      </a:moveTo>
                      <a:cubicBezTo>
                        <a:pt x="1" y="0"/>
                        <a:pt x="1" y="1427"/>
                        <a:pt x="1017" y="1427"/>
                      </a:cubicBezTo>
                      <a:cubicBezTo>
                        <a:pt x="1865" y="1427"/>
                        <a:pt x="1865" y="0"/>
                        <a:pt x="1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5"/>
                <p:cNvSpPr/>
                <p:nvPr/>
              </p:nvSpPr>
              <p:spPr>
                <a:xfrm>
                  <a:off x="7161819" y="4293598"/>
                  <a:ext cx="52767" cy="24010"/>
                </a:xfrm>
                <a:custGeom>
                  <a:rect b="b" l="l" r="r" t="t"/>
                  <a:pathLst>
                    <a:path extrusionOk="0" h="951" w="209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5"/>
                <p:cNvSpPr/>
                <p:nvPr/>
              </p:nvSpPr>
              <p:spPr>
                <a:xfrm>
                  <a:off x="6988394" y="3906857"/>
                  <a:ext cx="38856" cy="118007"/>
                </a:xfrm>
                <a:custGeom>
                  <a:rect b="b" l="l" r="r" t="t"/>
                  <a:pathLst>
                    <a:path extrusionOk="0" h="4674" w="1539">
                      <a:moveTo>
                        <a:pt x="528" y="0"/>
                      </a:moveTo>
                      <a:lnTo>
                        <a:pt x="0" y="4556"/>
                      </a:lnTo>
                      <a:lnTo>
                        <a:pt x="1017" y="4673"/>
                      </a:lnTo>
                      <a:lnTo>
                        <a:pt x="1538" y="111"/>
                      </a:lnTo>
                      <a:lnTo>
                        <a:pt x="5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5"/>
                <p:cNvSpPr/>
                <p:nvPr/>
              </p:nvSpPr>
              <p:spPr>
                <a:xfrm>
                  <a:off x="6979482" y="3882695"/>
                  <a:ext cx="43981" cy="37063"/>
                </a:xfrm>
                <a:custGeom>
                  <a:rect b="b" l="l" r="r" t="t"/>
                  <a:pathLst>
                    <a:path extrusionOk="0" h="1468" w="1742">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5"/>
                <p:cNvSpPr/>
                <p:nvPr/>
              </p:nvSpPr>
              <p:spPr>
                <a:xfrm>
                  <a:off x="7005133" y="3885674"/>
                  <a:ext cx="43830" cy="37013"/>
                </a:xfrm>
                <a:custGeom>
                  <a:rect b="b" l="l" r="r" t="t"/>
                  <a:pathLst>
                    <a:path extrusionOk="0" h="1466" w="1736">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5"/>
                <p:cNvSpPr/>
                <p:nvPr/>
              </p:nvSpPr>
              <p:spPr>
                <a:xfrm>
                  <a:off x="6965772" y="4002015"/>
                  <a:ext cx="43855" cy="37063"/>
                </a:xfrm>
                <a:custGeom>
                  <a:rect b="b" l="l" r="r" t="t"/>
                  <a:pathLst>
                    <a:path extrusionOk="0" h="1468" w="1737">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5"/>
                <p:cNvSpPr/>
                <p:nvPr/>
              </p:nvSpPr>
              <p:spPr>
                <a:xfrm>
                  <a:off x="6991323" y="4004969"/>
                  <a:ext cx="43981" cy="37063"/>
                </a:xfrm>
                <a:custGeom>
                  <a:rect b="b" l="l" r="r" t="t"/>
                  <a:pathLst>
                    <a:path extrusionOk="0" h="1468" w="1742">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5"/>
                <p:cNvSpPr/>
                <p:nvPr/>
              </p:nvSpPr>
              <p:spPr>
                <a:xfrm>
                  <a:off x="6990187" y="4156151"/>
                  <a:ext cx="21915" cy="99728"/>
                </a:xfrm>
                <a:custGeom>
                  <a:rect b="b" l="l" r="r" t="t"/>
                  <a:pathLst>
                    <a:path extrusionOk="0" h="3950" w="868">
                      <a:moveTo>
                        <a:pt x="783" y="0"/>
                      </a:moveTo>
                      <a:lnTo>
                        <a:pt x="1" y="20"/>
                      </a:lnTo>
                      <a:lnTo>
                        <a:pt x="79" y="3950"/>
                      </a:lnTo>
                      <a:lnTo>
                        <a:pt x="868" y="3937"/>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5"/>
                <p:cNvSpPr/>
                <p:nvPr/>
              </p:nvSpPr>
              <p:spPr>
                <a:xfrm>
                  <a:off x="6969130" y="4137543"/>
                  <a:ext cx="36281" cy="30953"/>
                </a:xfrm>
                <a:custGeom>
                  <a:rect b="b" l="l" r="r" t="t"/>
                  <a:pathLst>
                    <a:path extrusionOk="0" h="1226" w="1437">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6990515" y="4137215"/>
                  <a:ext cx="36306" cy="30878"/>
                </a:xfrm>
                <a:custGeom>
                  <a:rect b="b" l="l" r="r" t="t"/>
                  <a:pathLst>
                    <a:path extrusionOk="0" h="1223" w="1438">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6971276" y="4237271"/>
                  <a:ext cx="36154" cy="30852"/>
                </a:xfrm>
                <a:custGeom>
                  <a:rect b="b" l="l" r="r" t="t"/>
                  <a:pathLst>
                    <a:path extrusionOk="0" h="1222" w="1432">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5"/>
                <p:cNvSpPr/>
                <p:nvPr/>
              </p:nvSpPr>
              <p:spPr>
                <a:xfrm>
                  <a:off x="6992661" y="4236766"/>
                  <a:ext cx="36180" cy="30878"/>
                </a:xfrm>
                <a:custGeom>
                  <a:rect b="b" l="l" r="r" t="t"/>
                  <a:pathLst>
                    <a:path extrusionOk="0" h="1223" w="1433">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5"/>
                <p:cNvSpPr/>
                <p:nvPr/>
              </p:nvSpPr>
              <p:spPr>
                <a:xfrm>
                  <a:off x="6845544" y="3711694"/>
                  <a:ext cx="54181" cy="108791"/>
                </a:xfrm>
                <a:custGeom>
                  <a:rect b="b" l="l" r="r" t="t"/>
                  <a:pathLst>
                    <a:path extrusionOk="0" h="4309" w="2146">
                      <a:moveTo>
                        <a:pt x="1246" y="0"/>
                      </a:moveTo>
                      <a:lnTo>
                        <a:pt x="1" y="4028"/>
                      </a:lnTo>
                      <a:lnTo>
                        <a:pt x="894" y="4309"/>
                      </a:lnTo>
                      <a:lnTo>
                        <a:pt x="2145" y="274"/>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5"/>
                <p:cNvSpPr/>
                <p:nvPr/>
              </p:nvSpPr>
              <p:spPr>
                <a:xfrm>
                  <a:off x="6858748" y="3690183"/>
                  <a:ext cx="40472" cy="34185"/>
                </a:xfrm>
                <a:custGeom>
                  <a:rect b="b" l="l" r="r" t="t"/>
                  <a:pathLst>
                    <a:path extrusionOk="0" h="1354" w="1603">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5"/>
                <p:cNvSpPr/>
                <p:nvPr/>
              </p:nvSpPr>
              <p:spPr>
                <a:xfrm>
                  <a:off x="6881345" y="3697202"/>
                  <a:ext cx="40573" cy="34185"/>
                </a:xfrm>
                <a:custGeom>
                  <a:rect b="b" l="l" r="r" t="t"/>
                  <a:pathLst>
                    <a:path extrusionOk="0" h="1354" w="1607">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6826154" y="3795642"/>
                  <a:ext cx="40472" cy="34311"/>
                </a:xfrm>
                <a:custGeom>
                  <a:rect b="b" l="l" r="r" t="t"/>
                  <a:pathLst>
                    <a:path extrusionOk="0" h="1359" w="1603">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6848725" y="3802686"/>
                  <a:ext cx="40446" cy="34210"/>
                </a:xfrm>
                <a:custGeom>
                  <a:rect b="b" l="l" r="r" t="t"/>
                  <a:pathLst>
                    <a:path extrusionOk="0" h="1355" w="1602">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6889803" y="3542207"/>
                  <a:ext cx="55317" cy="114220"/>
                </a:xfrm>
                <a:custGeom>
                  <a:rect b="b" l="l" r="r" t="t"/>
                  <a:pathLst>
                    <a:path extrusionOk="0" h="4524" w="2191">
                      <a:moveTo>
                        <a:pt x="1246" y="0"/>
                      </a:moveTo>
                      <a:lnTo>
                        <a:pt x="1" y="4243"/>
                      </a:lnTo>
                      <a:lnTo>
                        <a:pt x="940" y="4524"/>
                      </a:lnTo>
                      <a:lnTo>
                        <a:pt x="2191" y="281"/>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5"/>
                <p:cNvSpPr/>
                <p:nvPr/>
              </p:nvSpPr>
              <p:spPr>
                <a:xfrm>
                  <a:off x="6901593" y="3519358"/>
                  <a:ext cx="42542" cy="35952"/>
                </a:xfrm>
                <a:custGeom>
                  <a:rect b="b" l="l" r="r" t="t"/>
                  <a:pathLst>
                    <a:path extrusionOk="0" h="1424" w="1685">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5"/>
                <p:cNvSpPr/>
                <p:nvPr/>
              </p:nvSpPr>
              <p:spPr>
                <a:xfrm>
                  <a:off x="6925452" y="3526428"/>
                  <a:ext cx="42542" cy="35851"/>
                </a:xfrm>
                <a:custGeom>
                  <a:rect b="b" l="l" r="r" t="t"/>
                  <a:pathLst>
                    <a:path extrusionOk="0" h="1420" w="1685">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5"/>
                <p:cNvSpPr/>
                <p:nvPr/>
              </p:nvSpPr>
              <p:spPr>
                <a:xfrm>
                  <a:off x="6868974" y="3630473"/>
                  <a:ext cx="42416" cy="35902"/>
                </a:xfrm>
                <a:custGeom>
                  <a:rect b="b" l="l" r="r" t="t"/>
                  <a:pathLst>
                    <a:path extrusionOk="0" h="1422" w="168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5"/>
                <p:cNvSpPr/>
                <p:nvPr/>
              </p:nvSpPr>
              <p:spPr>
                <a:xfrm>
                  <a:off x="6892858" y="3637517"/>
                  <a:ext cx="42391" cy="35826"/>
                </a:xfrm>
                <a:custGeom>
                  <a:rect b="b" l="l" r="r" t="t"/>
                  <a:pathLst>
                    <a:path extrusionOk="0" h="1419" w="1679">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6819892" y="3842021"/>
                  <a:ext cx="47238" cy="37543"/>
                </a:xfrm>
                <a:custGeom>
                  <a:rect b="b" l="l" r="r" t="t"/>
                  <a:pathLst>
                    <a:path extrusionOk="0" h="1487" w="1871">
                      <a:moveTo>
                        <a:pt x="854" y="0"/>
                      </a:moveTo>
                      <a:cubicBezTo>
                        <a:pt x="0" y="0"/>
                        <a:pt x="0" y="1486"/>
                        <a:pt x="854" y="1486"/>
                      </a:cubicBezTo>
                      <a:cubicBezTo>
                        <a:pt x="1871" y="1486"/>
                        <a:pt x="1871" y="0"/>
                        <a:pt x="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6810728" y="3883074"/>
                  <a:ext cx="19062" cy="30045"/>
                </a:xfrm>
                <a:custGeom>
                  <a:rect b="b" l="l" r="r" t="t"/>
                  <a:pathLst>
                    <a:path extrusionOk="0" h="1190" w="755">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5"/>
                <p:cNvSpPr/>
                <p:nvPr/>
              </p:nvSpPr>
              <p:spPr>
                <a:xfrm>
                  <a:off x="6835672" y="3892920"/>
                  <a:ext cx="23404" cy="28479"/>
                </a:xfrm>
                <a:custGeom>
                  <a:rect b="b" l="l" r="r" t="t"/>
                  <a:pathLst>
                    <a:path extrusionOk="0" h="1128" w="927">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5"/>
                <p:cNvSpPr/>
                <p:nvPr/>
              </p:nvSpPr>
              <p:spPr>
                <a:xfrm>
                  <a:off x="6974407" y="4057585"/>
                  <a:ext cx="64356" cy="52843"/>
                </a:xfrm>
                <a:custGeom>
                  <a:rect b="b" l="l" r="r" t="t"/>
                  <a:pathLst>
                    <a:path extrusionOk="0" h="2093" w="2549">
                      <a:moveTo>
                        <a:pt x="1193" y="0"/>
                      </a:moveTo>
                      <a:cubicBezTo>
                        <a:pt x="0" y="0"/>
                        <a:pt x="0" y="2092"/>
                        <a:pt x="1193" y="2092"/>
                      </a:cubicBezTo>
                      <a:cubicBezTo>
                        <a:pt x="2548" y="2092"/>
                        <a:pt x="2548" y="0"/>
                        <a:pt x="1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5"/>
                <p:cNvSpPr/>
                <p:nvPr/>
              </p:nvSpPr>
              <p:spPr>
                <a:xfrm>
                  <a:off x="6982941" y="4284837"/>
                  <a:ext cx="47263" cy="36053"/>
                </a:xfrm>
                <a:custGeom>
                  <a:rect b="b" l="l" r="r" t="t"/>
                  <a:pathLst>
                    <a:path extrusionOk="0" h="1428" w="1872">
                      <a:moveTo>
                        <a:pt x="855" y="0"/>
                      </a:moveTo>
                      <a:cubicBezTo>
                        <a:pt x="1" y="0"/>
                        <a:pt x="1" y="1427"/>
                        <a:pt x="855" y="1427"/>
                      </a:cubicBezTo>
                      <a:cubicBezTo>
                        <a:pt x="1871" y="1427"/>
                        <a:pt x="1871" y="0"/>
                        <a:pt x="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5"/>
                <p:cNvSpPr/>
                <p:nvPr/>
              </p:nvSpPr>
              <p:spPr>
                <a:xfrm>
                  <a:off x="6931310" y="4293598"/>
                  <a:ext cx="52490" cy="24010"/>
                </a:xfrm>
                <a:custGeom>
                  <a:rect b="b" l="l" r="r" t="t"/>
                  <a:pathLst>
                    <a:path extrusionOk="0" h="951" w="2079">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5"/>
                <p:cNvSpPr/>
                <p:nvPr/>
              </p:nvSpPr>
              <p:spPr>
                <a:xfrm>
                  <a:off x="6959410" y="3809275"/>
                  <a:ext cx="116038" cy="64684"/>
                </a:xfrm>
                <a:custGeom>
                  <a:rect b="b" l="l" r="r" t="t"/>
                  <a:pathLst>
                    <a:path extrusionOk="0" h="2562" w="4596">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5"/>
                <p:cNvSpPr/>
                <p:nvPr/>
              </p:nvSpPr>
              <p:spPr>
                <a:xfrm>
                  <a:off x="7066384" y="3809275"/>
                  <a:ext cx="116038" cy="64684"/>
                </a:xfrm>
                <a:custGeom>
                  <a:rect b="b" l="l" r="r" t="t"/>
                  <a:pathLst>
                    <a:path extrusionOk="0" h="2562" w="4596">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75"/>
              <p:cNvGrpSpPr/>
              <p:nvPr/>
            </p:nvGrpSpPr>
            <p:grpSpPr>
              <a:xfrm>
                <a:off x="6922902" y="3131329"/>
                <a:ext cx="300496" cy="274642"/>
                <a:chOff x="6922902" y="3131329"/>
                <a:chExt cx="300496" cy="274642"/>
              </a:xfrm>
            </p:grpSpPr>
            <p:sp>
              <p:nvSpPr>
                <p:cNvPr id="8758" name="Google Shape;8758;p75"/>
                <p:cNvSpPr/>
                <p:nvPr/>
              </p:nvSpPr>
              <p:spPr>
                <a:xfrm>
                  <a:off x="6922902" y="3131329"/>
                  <a:ext cx="300496" cy="214604"/>
                </a:xfrm>
                <a:custGeom>
                  <a:rect b="b" l="l" r="r" t="t"/>
                  <a:pathLst>
                    <a:path extrusionOk="0" h="8500" w="11902">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5"/>
                <p:cNvSpPr/>
                <p:nvPr/>
              </p:nvSpPr>
              <p:spPr>
                <a:xfrm>
                  <a:off x="6995792" y="3277285"/>
                  <a:ext cx="150248" cy="128687"/>
                </a:xfrm>
                <a:custGeom>
                  <a:rect b="b" l="l" r="r" t="t"/>
                  <a:pathLst>
                    <a:path extrusionOk="0" h="5097" w="5951">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5"/>
                <p:cNvSpPr/>
                <p:nvPr/>
              </p:nvSpPr>
              <p:spPr>
                <a:xfrm>
                  <a:off x="7056007" y="3287965"/>
                  <a:ext cx="34261" cy="47087"/>
                </a:xfrm>
                <a:custGeom>
                  <a:rect b="b" l="l" r="r" t="t"/>
                  <a:pathLst>
                    <a:path extrusionOk="0" h="1865" w="1357">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61" name="Google Shape;8761;p75"/>
          <p:cNvSpPr/>
          <p:nvPr/>
        </p:nvSpPr>
        <p:spPr>
          <a:xfrm>
            <a:off x="6132554" y="3248509"/>
            <a:ext cx="682" cy="25"/>
          </a:xfrm>
          <a:custGeom>
            <a:rect b="b" l="l" r="r" t="t"/>
            <a:pathLst>
              <a:path extrusionOk="0" h="1" w="27">
                <a:moveTo>
                  <a:pt x="0" y="0"/>
                </a:moveTo>
                <a:lnTo>
                  <a:pt x="26" y="0"/>
                </a:lnTo>
                <a:cubicBezTo>
                  <a:pt x="13" y="0"/>
                  <a:pt x="7" y="0"/>
                  <a:pt x="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2" name="Google Shape;8762;p75"/>
          <p:cNvGrpSpPr/>
          <p:nvPr/>
        </p:nvGrpSpPr>
        <p:grpSpPr>
          <a:xfrm>
            <a:off x="5904140" y="3064707"/>
            <a:ext cx="550951" cy="1310497"/>
            <a:chOff x="5904140" y="3050537"/>
            <a:chExt cx="550951" cy="1310497"/>
          </a:xfrm>
        </p:grpSpPr>
        <p:sp>
          <p:nvSpPr>
            <p:cNvPr id="8763" name="Google Shape;8763;p75"/>
            <p:cNvSpPr/>
            <p:nvPr/>
          </p:nvSpPr>
          <p:spPr>
            <a:xfrm>
              <a:off x="5953020" y="4311978"/>
              <a:ext cx="453041" cy="49056"/>
            </a:xfrm>
            <a:custGeom>
              <a:rect b="b" l="l" r="r" t="t"/>
              <a:pathLst>
                <a:path extrusionOk="0" h="1943" w="17944">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4" name="Google Shape;8764;p75"/>
            <p:cNvGrpSpPr/>
            <p:nvPr/>
          </p:nvGrpSpPr>
          <p:grpSpPr>
            <a:xfrm>
              <a:off x="5904140" y="3050537"/>
              <a:ext cx="550951" cy="1278256"/>
              <a:chOff x="5904140" y="3050537"/>
              <a:chExt cx="550951" cy="1278256"/>
            </a:xfrm>
          </p:grpSpPr>
          <p:sp>
            <p:nvSpPr>
              <p:cNvPr id="8765" name="Google Shape;8765;p75"/>
              <p:cNvSpPr/>
              <p:nvPr/>
            </p:nvSpPr>
            <p:spPr>
              <a:xfrm>
                <a:off x="5904140" y="3050537"/>
                <a:ext cx="550951" cy="1278256"/>
              </a:xfrm>
              <a:custGeom>
                <a:rect b="b" l="l" r="r" t="t"/>
                <a:pathLst>
                  <a:path extrusionOk="0" h="50629" w="21822">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6" name="Google Shape;8766;p75"/>
              <p:cNvGrpSpPr/>
              <p:nvPr/>
            </p:nvGrpSpPr>
            <p:grpSpPr>
              <a:xfrm>
                <a:off x="5952515" y="3084268"/>
                <a:ext cx="450087" cy="1165046"/>
                <a:chOff x="5952515" y="3084268"/>
                <a:chExt cx="450087" cy="1165046"/>
              </a:xfrm>
            </p:grpSpPr>
            <p:grpSp>
              <p:nvGrpSpPr>
                <p:cNvPr id="8767" name="Google Shape;8767;p75"/>
                <p:cNvGrpSpPr/>
                <p:nvPr/>
              </p:nvGrpSpPr>
              <p:grpSpPr>
                <a:xfrm>
                  <a:off x="5952515" y="3225780"/>
                  <a:ext cx="450087" cy="1023534"/>
                  <a:chOff x="5952515" y="3225780"/>
                  <a:chExt cx="450087" cy="1023534"/>
                </a:xfrm>
              </p:grpSpPr>
              <p:sp>
                <p:nvSpPr>
                  <p:cNvPr id="8768" name="Google Shape;8768;p75"/>
                  <p:cNvSpPr/>
                  <p:nvPr/>
                </p:nvSpPr>
                <p:spPr>
                  <a:xfrm>
                    <a:off x="5952515" y="3489819"/>
                    <a:ext cx="227758" cy="348946"/>
                  </a:xfrm>
                  <a:custGeom>
                    <a:rect b="b" l="l" r="r" t="t"/>
                    <a:pathLst>
                      <a:path extrusionOk="0" h="13821" w="9021">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5"/>
                  <p:cNvSpPr/>
                  <p:nvPr/>
                </p:nvSpPr>
                <p:spPr>
                  <a:xfrm>
                    <a:off x="6083170" y="3518576"/>
                    <a:ext cx="99500" cy="38300"/>
                  </a:xfrm>
                  <a:custGeom>
                    <a:rect b="b" l="l" r="r" t="t"/>
                    <a:pathLst>
                      <a:path extrusionOk="0" h="1517" w="3941">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5"/>
                  <p:cNvSpPr/>
                  <p:nvPr/>
                </p:nvSpPr>
                <p:spPr>
                  <a:xfrm>
                    <a:off x="6083170" y="3557255"/>
                    <a:ext cx="99627" cy="38300"/>
                  </a:xfrm>
                  <a:custGeom>
                    <a:rect b="b" l="l" r="r" t="t"/>
                    <a:pathLst>
                      <a:path extrusionOk="0" h="1517" w="3946">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5"/>
                  <p:cNvSpPr/>
                  <p:nvPr/>
                </p:nvSpPr>
                <p:spPr>
                  <a:xfrm>
                    <a:off x="6083170" y="3595782"/>
                    <a:ext cx="99475" cy="38275"/>
                  </a:xfrm>
                  <a:custGeom>
                    <a:rect b="b" l="l" r="r" t="t"/>
                    <a:pathLst>
                      <a:path extrusionOk="0" h="1516" w="394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5"/>
                  <p:cNvSpPr/>
                  <p:nvPr/>
                </p:nvSpPr>
                <p:spPr>
                  <a:xfrm>
                    <a:off x="6083170" y="3634462"/>
                    <a:ext cx="99500" cy="38250"/>
                  </a:xfrm>
                  <a:custGeom>
                    <a:rect b="b" l="l" r="r" t="t"/>
                    <a:pathLst>
                      <a:path extrusionOk="0" h="1515" w="3941">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5"/>
                  <p:cNvSpPr/>
                  <p:nvPr/>
                </p:nvSpPr>
                <p:spPr>
                  <a:xfrm>
                    <a:off x="6083170" y="3673090"/>
                    <a:ext cx="99450" cy="38300"/>
                  </a:xfrm>
                  <a:custGeom>
                    <a:rect b="b" l="l" r="r" t="t"/>
                    <a:pathLst>
                      <a:path extrusionOk="0" h="1517" w="3939">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5"/>
                  <p:cNvSpPr/>
                  <p:nvPr/>
                </p:nvSpPr>
                <p:spPr>
                  <a:xfrm>
                    <a:off x="6083170" y="3711719"/>
                    <a:ext cx="99475" cy="38351"/>
                  </a:xfrm>
                  <a:custGeom>
                    <a:rect b="b" l="l" r="r" t="t"/>
                    <a:pathLst>
                      <a:path extrusionOk="0" h="1519" w="394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5"/>
                  <p:cNvSpPr/>
                  <p:nvPr/>
                </p:nvSpPr>
                <p:spPr>
                  <a:xfrm>
                    <a:off x="6083170" y="3750272"/>
                    <a:ext cx="99500" cy="38300"/>
                  </a:xfrm>
                  <a:custGeom>
                    <a:rect b="b" l="l" r="r" t="t"/>
                    <a:pathLst>
                      <a:path extrusionOk="0" h="1517" w="3941">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5"/>
                  <p:cNvSpPr/>
                  <p:nvPr/>
                </p:nvSpPr>
                <p:spPr>
                  <a:xfrm>
                    <a:off x="6101778" y="3786679"/>
                    <a:ext cx="78242" cy="462458"/>
                  </a:xfrm>
                  <a:custGeom>
                    <a:rect b="b" l="l" r="r" t="t"/>
                    <a:pathLst>
                      <a:path extrusionOk="0" h="18317" w="3099">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5"/>
                  <p:cNvSpPr/>
                  <p:nvPr/>
                </p:nvSpPr>
                <p:spPr>
                  <a:xfrm>
                    <a:off x="6105312" y="3937305"/>
                    <a:ext cx="36634" cy="80161"/>
                  </a:xfrm>
                  <a:custGeom>
                    <a:rect b="b" l="l" r="r" t="t"/>
                    <a:pathLst>
                      <a:path extrusionOk="0" h="3175" w="1451">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5"/>
                  <p:cNvSpPr/>
                  <p:nvPr/>
                </p:nvSpPr>
                <p:spPr>
                  <a:xfrm>
                    <a:off x="6108292" y="3860073"/>
                    <a:ext cx="50596" cy="64735"/>
                  </a:xfrm>
                  <a:custGeom>
                    <a:rect b="b" l="l" r="r" t="t"/>
                    <a:pathLst>
                      <a:path extrusionOk="0" h="2564" w="2004">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5"/>
                  <p:cNvSpPr/>
                  <p:nvPr/>
                </p:nvSpPr>
                <p:spPr>
                  <a:xfrm>
                    <a:off x="6102914" y="4067557"/>
                    <a:ext cx="36079" cy="81549"/>
                  </a:xfrm>
                  <a:custGeom>
                    <a:rect b="b" l="l" r="r" t="t"/>
                    <a:pathLst>
                      <a:path extrusionOk="0" h="3230" w="1429">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5"/>
                  <p:cNvSpPr/>
                  <p:nvPr/>
                </p:nvSpPr>
                <p:spPr>
                  <a:xfrm>
                    <a:off x="6081706" y="3893097"/>
                    <a:ext cx="34236" cy="64305"/>
                  </a:xfrm>
                  <a:custGeom>
                    <a:rect b="b" l="l" r="r" t="t"/>
                    <a:pathLst>
                      <a:path extrusionOk="0" h="2547" w="1356">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5"/>
                  <p:cNvSpPr/>
                  <p:nvPr/>
                </p:nvSpPr>
                <p:spPr>
                  <a:xfrm>
                    <a:off x="5971374" y="3754842"/>
                    <a:ext cx="29060" cy="66628"/>
                  </a:xfrm>
                  <a:custGeom>
                    <a:rect b="b" l="l" r="r" t="t"/>
                    <a:pathLst>
                      <a:path extrusionOk="0" h="2639" w="1151">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5"/>
                  <p:cNvSpPr/>
                  <p:nvPr/>
                </p:nvSpPr>
                <p:spPr>
                  <a:xfrm>
                    <a:off x="5969632" y="3672914"/>
                    <a:ext cx="37442" cy="39310"/>
                  </a:xfrm>
                  <a:custGeom>
                    <a:rect b="b" l="l" r="r" t="t"/>
                    <a:pathLst>
                      <a:path extrusionOk="0" h="1557" w="1483">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5"/>
                  <p:cNvSpPr/>
                  <p:nvPr/>
                </p:nvSpPr>
                <p:spPr>
                  <a:xfrm>
                    <a:off x="6015356" y="3608936"/>
                    <a:ext cx="28025" cy="46683"/>
                  </a:xfrm>
                  <a:custGeom>
                    <a:rect b="b" l="l" r="r" t="t"/>
                    <a:pathLst>
                      <a:path extrusionOk="0" h="1849" w="111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5"/>
                  <p:cNvSpPr/>
                  <p:nvPr/>
                </p:nvSpPr>
                <p:spPr>
                  <a:xfrm>
                    <a:off x="6001066" y="3539077"/>
                    <a:ext cx="45370" cy="39361"/>
                  </a:xfrm>
                  <a:custGeom>
                    <a:rect b="b" l="l" r="r" t="t"/>
                    <a:pathLst>
                      <a:path extrusionOk="0" h="1559" w="1797">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5"/>
                  <p:cNvSpPr/>
                  <p:nvPr/>
                </p:nvSpPr>
                <p:spPr>
                  <a:xfrm>
                    <a:off x="6074788" y="4163397"/>
                    <a:ext cx="34261" cy="58599"/>
                  </a:xfrm>
                  <a:custGeom>
                    <a:rect b="b" l="l" r="r" t="t"/>
                    <a:pathLst>
                      <a:path extrusionOk="0" h="2321" w="1357">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5"/>
                  <p:cNvSpPr/>
                  <p:nvPr/>
                </p:nvSpPr>
                <p:spPr>
                  <a:xfrm>
                    <a:off x="6081529" y="4015547"/>
                    <a:ext cx="34463" cy="59180"/>
                  </a:xfrm>
                  <a:custGeom>
                    <a:rect b="b" l="l" r="r" t="t"/>
                    <a:pathLst>
                      <a:path extrusionOk="0" h="2344" w="1365">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5"/>
                  <p:cNvSpPr/>
                  <p:nvPr/>
                </p:nvSpPr>
                <p:spPr>
                  <a:xfrm>
                    <a:off x="6083473" y="3225780"/>
                    <a:ext cx="183726" cy="588443"/>
                  </a:xfrm>
                  <a:custGeom>
                    <a:rect b="b" l="l" r="r" t="t"/>
                    <a:pathLst>
                      <a:path extrusionOk="0" h="23307" w="7277">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5"/>
                  <p:cNvSpPr/>
                  <p:nvPr/>
                </p:nvSpPr>
                <p:spPr>
                  <a:xfrm>
                    <a:off x="6174869" y="3489819"/>
                    <a:ext cx="227732" cy="348946"/>
                  </a:xfrm>
                  <a:custGeom>
                    <a:rect b="b" l="l" r="r" t="t"/>
                    <a:pathLst>
                      <a:path extrusionOk="0" h="13821" w="902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5"/>
                  <p:cNvSpPr/>
                  <p:nvPr/>
                </p:nvSpPr>
                <p:spPr>
                  <a:xfrm>
                    <a:off x="6172345" y="3518576"/>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5"/>
                  <p:cNvSpPr/>
                  <p:nvPr/>
                </p:nvSpPr>
                <p:spPr>
                  <a:xfrm>
                    <a:off x="6172168" y="3557255"/>
                    <a:ext cx="99601" cy="38300"/>
                  </a:xfrm>
                  <a:custGeom>
                    <a:rect b="b" l="l" r="r" t="t"/>
                    <a:pathLst>
                      <a:path extrusionOk="0" h="1517" w="3945">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5"/>
                  <p:cNvSpPr/>
                  <p:nvPr/>
                </p:nvSpPr>
                <p:spPr>
                  <a:xfrm>
                    <a:off x="6172319" y="3595782"/>
                    <a:ext cx="99425" cy="38300"/>
                  </a:xfrm>
                  <a:custGeom>
                    <a:rect b="b" l="l" r="r" t="t"/>
                    <a:pathLst>
                      <a:path extrusionOk="0" h="1517" w="3938">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5"/>
                  <p:cNvSpPr/>
                  <p:nvPr/>
                </p:nvSpPr>
                <p:spPr>
                  <a:xfrm>
                    <a:off x="6172294" y="3634436"/>
                    <a:ext cx="99450" cy="38275"/>
                  </a:xfrm>
                  <a:custGeom>
                    <a:rect b="b" l="l" r="r" t="t"/>
                    <a:pathLst>
                      <a:path extrusionOk="0" h="1516" w="3939">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5"/>
                  <p:cNvSpPr/>
                  <p:nvPr/>
                </p:nvSpPr>
                <p:spPr>
                  <a:xfrm>
                    <a:off x="6172319" y="3673040"/>
                    <a:ext cx="99450" cy="38351"/>
                  </a:xfrm>
                  <a:custGeom>
                    <a:rect b="b" l="l" r="r" t="t"/>
                    <a:pathLst>
                      <a:path extrusionOk="0" h="1519" w="3939">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5"/>
                  <p:cNvSpPr/>
                  <p:nvPr/>
                </p:nvSpPr>
                <p:spPr>
                  <a:xfrm>
                    <a:off x="6172319" y="3711643"/>
                    <a:ext cx="99450" cy="38427"/>
                  </a:xfrm>
                  <a:custGeom>
                    <a:rect b="b" l="l" r="r" t="t"/>
                    <a:pathLst>
                      <a:path extrusionOk="0" h="1522" w="3939">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5"/>
                  <p:cNvSpPr/>
                  <p:nvPr/>
                </p:nvSpPr>
                <p:spPr>
                  <a:xfrm>
                    <a:off x="6172345" y="3750272"/>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5"/>
                  <p:cNvSpPr/>
                  <p:nvPr/>
                </p:nvSpPr>
                <p:spPr>
                  <a:xfrm>
                    <a:off x="6175097" y="3786679"/>
                    <a:ext cx="78242" cy="462635"/>
                  </a:xfrm>
                  <a:custGeom>
                    <a:rect b="b" l="l" r="r" t="t"/>
                    <a:pathLst>
                      <a:path extrusionOk="0" h="18324" w="3099">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5"/>
                  <p:cNvSpPr/>
                  <p:nvPr/>
                </p:nvSpPr>
                <p:spPr>
                  <a:xfrm>
                    <a:off x="6213170" y="3937356"/>
                    <a:ext cx="36533" cy="80110"/>
                  </a:xfrm>
                  <a:custGeom>
                    <a:rect b="b" l="l" r="r" t="t"/>
                    <a:pathLst>
                      <a:path extrusionOk="0" h="3173" w="1447">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5"/>
                  <p:cNvSpPr/>
                  <p:nvPr/>
                </p:nvSpPr>
                <p:spPr>
                  <a:xfrm>
                    <a:off x="6196052" y="3860099"/>
                    <a:ext cx="50672" cy="64709"/>
                  </a:xfrm>
                  <a:custGeom>
                    <a:rect b="b" l="l" r="r" t="t"/>
                    <a:pathLst>
                      <a:path extrusionOk="0" h="2563" w="2007">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5"/>
                  <p:cNvSpPr/>
                  <p:nvPr/>
                </p:nvSpPr>
                <p:spPr>
                  <a:xfrm>
                    <a:off x="6216149" y="4067254"/>
                    <a:ext cx="37997" cy="81852"/>
                  </a:xfrm>
                  <a:custGeom>
                    <a:rect b="b" l="l" r="r" t="t"/>
                    <a:pathLst>
                      <a:path extrusionOk="0" h="3242" w="1505">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5"/>
                  <p:cNvSpPr/>
                  <p:nvPr/>
                </p:nvSpPr>
                <p:spPr>
                  <a:xfrm>
                    <a:off x="6240816" y="3893097"/>
                    <a:ext cx="32620" cy="64305"/>
                  </a:xfrm>
                  <a:custGeom>
                    <a:rect b="b" l="l" r="r" t="t"/>
                    <a:pathLst>
                      <a:path extrusionOk="0" h="2547" w="1292">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5"/>
                  <p:cNvSpPr/>
                  <p:nvPr/>
                </p:nvSpPr>
                <p:spPr>
                  <a:xfrm>
                    <a:off x="6354531" y="3754539"/>
                    <a:ext cx="29413" cy="66931"/>
                  </a:xfrm>
                  <a:custGeom>
                    <a:rect b="b" l="l" r="r" t="t"/>
                    <a:pathLst>
                      <a:path extrusionOk="0" h="2651" w="1165">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5"/>
                  <p:cNvSpPr/>
                  <p:nvPr/>
                </p:nvSpPr>
                <p:spPr>
                  <a:xfrm>
                    <a:off x="6349759" y="3672914"/>
                    <a:ext cx="35725" cy="39462"/>
                  </a:xfrm>
                  <a:custGeom>
                    <a:rect b="b" l="l" r="r" t="t"/>
                    <a:pathLst>
                      <a:path extrusionOk="0" h="1563" w="1415">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5"/>
                  <p:cNvSpPr/>
                  <p:nvPr/>
                </p:nvSpPr>
                <p:spPr>
                  <a:xfrm>
                    <a:off x="6311585" y="3609138"/>
                    <a:ext cx="26510" cy="46481"/>
                  </a:xfrm>
                  <a:custGeom>
                    <a:rect b="b" l="l" r="r" t="t"/>
                    <a:pathLst>
                      <a:path extrusionOk="0" h="1841" w="105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5"/>
                  <p:cNvSpPr/>
                  <p:nvPr/>
                </p:nvSpPr>
                <p:spPr>
                  <a:xfrm>
                    <a:off x="6310095" y="3539077"/>
                    <a:ext cx="43956" cy="39361"/>
                  </a:xfrm>
                  <a:custGeom>
                    <a:rect b="b" l="l" r="r" t="t"/>
                    <a:pathLst>
                      <a:path extrusionOk="0" h="1559" w="1741">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5"/>
                  <p:cNvSpPr/>
                  <p:nvPr/>
                </p:nvSpPr>
                <p:spPr>
                  <a:xfrm>
                    <a:off x="6246092" y="4163548"/>
                    <a:ext cx="34236" cy="58448"/>
                  </a:xfrm>
                  <a:custGeom>
                    <a:rect b="b" l="l" r="r" t="t"/>
                    <a:pathLst>
                      <a:path extrusionOk="0" h="2315" w="1356">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5"/>
                  <p:cNvSpPr/>
                  <p:nvPr/>
                </p:nvSpPr>
                <p:spPr>
                  <a:xfrm>
                    <a:off x="6239175" y="4015497"/>
                    <a:ext cx="34261" cy="59231"/>
                  </a:xfrm>
                  <a:custGeom>
                    <a:rect b="b" l="l" r="r" t="t"/>
                    <a:pathLst>
                      <a:path extrusionOk="0" h="2346" w="1357">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75"/>
                <p:cNvSpPr/>
                <p:nvPr/>
              </p:nvSpPr>
              <p:spPr>
                <a:xfrm>
                  <a:off x="6020481" y="3084268"/>
                  <a:ext cx="321880" cy="160978"/>
                </a:xfrm>
                <a:custGeom>
                  <a:rect b="b" l="l" r="r" t="t"/>
                  <a:pathLst>
                    <a:path extrusionOk="0" h="6376" w="12749">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808" name="Google Shape;8808;p75"/>
          <p:cNvGrpSpPr/>
          <p:nvPr/>
        </p:nvGrpSpPr>
        <p:grpSpPr>
          <a:xfrm>
            <a:off x="6794039" y="1544979"/>
            <a:ext cx="556884" cy="1305801"/>
            <a:chOff x="6794039" y="1544979"/>
            <a:chExt cx="556884" cy="1305801"/>
          </a:xfrm>
        </p:grpSpPr>
        <p:sp>
          <p:nvSpPr>
            <p:cNvPr id="8809" name="Google Shape;8809;p75"/>
            <p:cNvSpPr/>
            <p:nvPr/>
          </p:nvSpPr>
          <p:spPr>
            <a:xfrm>
              <a:off x="6843751" y="2801244"/>
              <a:ext cx="457459" cy="49536"/>
            </a:xfrm>
            <a:custGeom>
              <a:rect b="b" l="l" r="r" t="t"/>
              <a:pathLst>
                <a:path extrusionOk="0" h="1962" w="18119">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0" name="Google Shape;8810;p75"/>
            <p:cNvGrpSpPr/>
            <p:nvPr/>
          </p:nvGrpSpPr>
          <p:grpSpPr>
            <a:xfrm>
              <a:off x="6794039" y="1544979"/>
              <a:ext cx="556884" cy="1272726"/>
              <a:chOff x="6794039" y="1544979"/>
              <a:chExt cx="556884" cy="1272726"/>
            </a:xfrm>
          </p:grpSpPr>
          <p:sp>
            <p:nvSpPr>
              <p:cNvPr id="8811" name="Google Shape;8811;p75"/>
              <p:cNvSpPr/>
              <p:nvPr/>
            </p:nvSpPr>
            <p:spPr>
              <a:xfrm>
                <a:off x="6887026" y="1671923"/>
                <a:ext cx="366796" cy="342129"/>
              </a:xfrm>
              <a:custGeom>
                <a:rect b="b" l="l" r="r" t="t"/>
                <a:pathLst>
                  <a:path extrusionOk="0" h="13551" w="14528">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2" name="Google Shape;8812;p75"/>
              <p:cNvGrpSpPr/>
              <p:nvPr/>
            </p:nvGrpSpPr>
            <p:grpSpPr>
              <a:xfrm>
                <a:off x="6794039" y="1545206"/>
                <a:ext cx="556884" cy="1272499"/>
                <a:chOff x="6794039" y="1545206"/>
                <a:chExt cx="556884" cy="1272499"/>
              </a:xfrm>
            </p:grpSpPr>
            <p:sp>
              <p:nvSpPr>
                <p:cNvPr id="8813" name="Google Shape;8813;p75"/>
                <p:cNvSpPr/>
                <p:nvPr/>
              </p:nvSpPr>
              <p:spPr>
                <a:xfrm>
                  <a:off x="6794039" y="1545206"/>
                  <a:ext cx="556884" cy="1272499"/>
                </a:xfrm>
                <a:custGeom>
                  <a:rect b="b" l="l" r="r" t="t"/>
                  <a:pathLst>
                    <a:path extrusionOk="0" h="50401" w="22057">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4" name="Google Shape;8814;p75"/>
                <p:cNvGrpSpPr/>
                <p:nvPr/>
              </p:nvGrpSpPr>
              <p:grpSpPr>
                <a:xfrm>
                  <a:off x="6812697" y="1636703"/>
                  <a:ext cx="515453" cy="1170626"/>
                  <a:chOff x="6812697" y="1636703"/>
                  <a:chExt cx="515453" cy="1170626"/>
                </a:xfrm>
              </p:grpSpPr>
              <p:sp>
                <p:nvSpPr>
                  <p:cNvPr id="8815" name="Google Shape;8815;p75"/>
                  <p:cNvSpPr/>
                  <p:nvPr/>
                </p:nvSpPr>
                <p:spPr>
                  <a:xfrm>
                    <a:off x="6985920"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5"/>
                  <p:cNvSpPr/>
                  <p:nvPr/>
                </p:nvSpPr>
                <p:spPr>
                  <a:xfrm>
                    <a:off x="6963525" y="2349212"/>
                    <a:ext cx="41658" cy="35877"/>
                  </a:xfrm>
                  <a:custGeom>
                    <a:rect b="b" l="l" r="r" t="t"/>
                    <a:pathLst>
                      <a:path extrusionOk="0" h="1421" w="165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5"/>
                  <p:cNvSpPr/>
                  <p:nvPr/>
                </p:nvSpPr>
                <p:spPr>
                  <a:xfrm>
                    <a:off x="6988218" y="2349212"/>
                    <a:ext cx="41658" cy="35877"/>
                  </a:xfrm>
                  <a:custGeom>
                    <a:rect b="b" l="l" r="r" t="t"/>
                    <a:pathLst>
                      <a:path extrusionOk="0" h="1421" w="165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5"/>
                  <p:cNvSpPr/>
                  <p:nvPr/>
                </p:nvSpPr>
                <p:spPr>
                  <a:xfrm>
                    <a:off x="6963525" y="2464720"/>
                    <a:ext cx="41658" cy="35700"/>
                  </a:xfrm>
                  <a:custGeom>
                    <a:rect b="b" l="l" r="r" t="t"/>
                    <a:pathLst>
                      <a:path extrusionOk="0" h="1414" w="165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5"/>
                  <p:cNvSpPr/>
                  <p:nvPr/>
                </p:nvSpPr>
                <p:spPr>
                  <a:xfrm>
                    <a:off x="6988218" y="2464720"/>
                    <a:ext cx="41658" cy="35700"/>
                  </a:xfrm>
                  <a:custGeom>
                    <a:rect b="b" l="l" r="r" t="t"/>
                    <a:pathLst>
                      <a:path extrusionOk="0" h="1414" w="165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5"/>
                  <p:cNvSpPr/>
                  <p:nvPr/>
                </p:nvSpPr>
                <p:spPr>
                  <a:xfrm>
                    <a:off x="7001876" y="2594214"/>
                    <a:ext cx="30625" cy="104525"/>
                  </a:xfrm>
                  <a:custGeom>
                    <a:rect b="b" l="l" r="r" t="t"/>
                    <a:pathLst>
                      <a:path extrusionOk="0" h="4140" w="1213">
                        <a:moveTo>
                          <a:pt x="815" y="1"/>
                        </a:moveTo>
                        <a:lnTo>
                          <a:pt x="0" y="79"/>
                        </a:lnTo>
                        <a:lnTo>
                          <a:pt x="398" y="4140"/>
                        </a:lnTo>
                        <a:lnTo>
                          <a:pt x="1213" y="4061"/>
                        </a:lnTo>
                        <a:lnTo>
                          <a:pt x="8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5"/>
                  <p:cNvSpPr/>
                  <p:nvPr/>
                </p:nvSpPr>
                <p:spPr>
                  <a:xfrm>
                    <a:off x="6979987" y="2577349"/>
                    <a:ext cx="38124" cy="31938"/>
                  </a:xfrm>
                  <a:custGeom>
                    <a:rect b="b" l="l" r="r" t="t"/>
                    <a:pathLst>
                      <a:path extrusionOk="0" h="1265" w="151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5"/>
                  <p:cNvSpPr/>
                  <p:nvPr/>
                </p:nvSpPr>
                <p:spPr>
                  <a:xfrm>
                    <a:off x="7002028" y="2575077"/>
                    <a:ext cx="38124" cy="32090"/>
                  </a:xfrm>
                  <a:custGeom>
                    <a:rect b="b" l="l" r="r" t="t"/>
                    <a:pathLst>
                      <a:path extrusionOk="0" h="1271" w="151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5"/>
                  <p:cNvSpPr/>
                  <p:nvPr/>
                </p:nvSpPr>
                <p:spPr>
                  <a:xfrm>
                    <a:off x="6989859" y="2680182"/>
                    <a:ext cx="38174" cy="31963"/>
                  </a:xfrm>
                  <a:custGeom>
                    <a:rect b="b" l="l" r="r" t="t"/>
                    <a:pathLst>
                      <a:path extrusionOk="0" h="1266" w="1512">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5"/>
                  <p:cNvSpPr/>
                  <p:nvPr/>
                </p:nvSpPr>
                <p:spPr>
                  <a:xfrm>
                    <a:off x="7012076" y="2678086"/>
                    <a:ext cx="37997" cy="32090"/>
                  </a:xfrm>
                  <a:custGeom>
                    <a:rect b="b" l="l" r="r" t="t"/>
                    <a:pathLst>
                      <a:path extrusionOk="0" h="1271" w="1505">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5"/>
                  <p:cNvSpPr/>
                  <p:nvPr/>
                </p:nvSpPr>
                <p:spPr>
                  <a:xfrm>
                    <a:off x="6850316" y="2178085"/>
                    <a:ext cx="55974" cy="109271"/>
                  </a:xfrm>
                  <a:custGeom>
                    <a:rect b="b" l="l" r="r" t="t"/>
                    <a:pathLst>
                      <a:path extrusionOk="0" h="4328" w="2217">
                        <a:moveTo>
                          <a:pt x="1317" y="0"/>
                        </a:moveTo>
                        <a:lnTo>
                          <a:pt x="1" y="4035"/>
                        </a:lnTo>
                        <a:lnTo>
                          <a:pt x="894" y="4328"/>
                        </a:lnTo>
                        <a:lnTo>
                          <a:pt x="2217" y="287"/>
                        </a:lnTo>
                        <a:lnTo>
                          <a:pt x="13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5"/>
                  <p:cNvSpPr/>
                  <p:nvPr/>
                </p:nvSpPr>
                <p:spPr>
                  <a:xfrm>
                    <a:off x="6864858" y="2156120"/>
                    <a:ext cx="40775" cy="34463"/>
                  </a:xfrm>
                  <a:custGeom>
                    <a:rect b="b" l="l" r="r" t="t"/>
                    <a:pathLst>
                      <a:path extrusionOk="0" h="1365" w="1615">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5"/>
                  <p:cNvSpPr/>
                  <p:nvPr/>
                </p:nvSpPr>
                <p:spPr>
                  <a:xfrm>
                    <a:off x="6887581" y="2163517"/>
                    <a:ext cx="40775" cy="34463"/>
                  </a:xfrm>
                  <a:custGeom>
                    <a:rect b="b" l="l" r="r" t="t"/>
                    <a:pathLst>
                      <a:path extrusionOk="0" h="1365" w="1615">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5"/>
                  <p:cNvSpPr/>
                  <p:nvPr/>
                </p:nvSpPr>
                <p:spPr>
                  <a:xfrm>
                    <a:off x="6830471" y="2261755"/>
                    <a:ext cx="40775" cy="34539"/>
                  </a:xfrm>
                  <a:custGeom>
                    <a:rect b="b" l="l" r="r" t="t"/>
                    <a:pathLst>
                      <a:path extrusionOk="0" h="1368" w="1615">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5"/>
                  <p:cNvSpPr/>
                  <p:nvPr/>
                </p:nvSpPr>
                <p:spPr>
                  <a:xfrm>
                    <a:off x="6853017" y="2269178"/>
                    <a:ext cx="40775" cy="34539"/>
                  </a:xfrm>
                  <a:custGeom>
                    <a:rect b="b" l="l" r="r" t="t"/>
                    <a:pathLst>
                      <a:path extrusionOk="0" h="1368" w="1615">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5"/>
                  <p:cNvSpPr/>
                  <p:nvPr/>
                </p:nvSpPr>
                <p:spPr>
                  <a:xfrm>
                    <a:off x="6907905" y="2021424"/>
                    <a:ext cx="55974" cy="109448"/>
                  </a:xfrm>
                  <a:custGeom>
                    <a:rect b="b" l="l" r="r" t="t"/>
                    <a:pathLst>
                      <a:path extrusionOk="0" h="4335" w="2217">
                        <a:moveTo>
                          <a:pt x="1324" y="0"/>
                        </a:moveTo>
                        <a:lnTo>
                          <a:pt x="1" y="4041"/>
                        </a:lnTo>
                        <a:lnTo>
                          <a:pt x="900" y="4335"/>
                        </a:lnTo>
                        <a:lnTo>
                          <a:pt x="2217" y="294"/>
                        </a:lnTo>
                        <a:lnTo>
                          <a:pt x="13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5"/>
                  <p:cNvSpPr/>
                  <p:nvPr/>
                </p:nvSpPr>
                <p:spPr>
                  <a:xfrm>
                    <a:off x="6922625" y="1999459"/>
                    <a:ext cx="40775" cy="34387"/>
                  </a:xfrm>
                  <a:custGeom>
                    <a:rect b="b" l="l" r="r" t="t"/>
                    <a:pathLst>
                      <a:path extrusionOk="0" h="1362" w="1615">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5"/>
                  <p:cNvSpPr/>
                  <p:nvPr/>
                </p:nvSpPr>
                <p:spPr>
                  <a:xfrm>
                    <a:off x="6945196" y="2006882"/>
                    <a:ext cx="40749" cy="34463"/>
                  </a:xfrm>
                  <a:custGeom>
                    <a:rect b="b" l="l" r="r" t="t"/>
                    <a:pathLst>
                      <a:path extrusionOk="0" h="1365" w="1614">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5"/>
                  <p:cNvSpPr/>
                  <p:nvPr/>
                </p:nvSpPr>
                <p:spPr>
                  <a:xfrm>
                    <a:off x="6888061" y="2105271"/>
                    <a:ext cx="40775" cy="34488"/>
                  </a:xfrm>
                  <a:custGeom>
                    <a:rect b="b" l="l" r="r" t="t"/>
                    <a:pathLst>
                      <a:path extrusionOk="0" h="1366" w="1615">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5"/>
                  <p:cNvSpPr/>
                  <p:nvPr/>
                </p:nvSpPr>
                <p:spPr>
                  <a:xfrm>
                    <a:off x="6910783" y="2112517"/>
                    <a:ext cx="40775" cy="34539"/>
                  </a:xfrm>
                  <a:custGeom>
                    <a:rect b="b" l="l" r="r" t="t"/>
                    <a:pathLst>
                      <a:path extrusionOk="0" h="1368" w="1615">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5"/>
                  <p:cNvSpPr/>
                  <p:nvPr/>
                </p:nvSpPr>
                <p:spPr>
                  <a:xfrm>
                    <a:off x="6957113" y="1968758"/>
                    <a:ext cx="226622" cy="24717"/>
                  </a:xfrm>
                  <a:custGeom>
                    <a:rect b="b" l="l" r="r" t="t"/>
                    <a:pathLst>
                      <a:path extrusionOk="0" h="979" w="8976">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5"/>
                  <p:cNvSpPr/>
                  <p:nvPr/>
                </p:nvSpPr>
                <p:spPr>
                  <a:xfrm>
                    <a:off x="7039546" y="1927453"/>
                    <a:ext cx="61907" cy="24717"/>
                  </a:xfrm>
                  <a:custGeom>
                    <a:rect b="b" l="l" r="r" t="t"/>
                    <a:pathLst>
                      <a:path extrusionOk="0" h="979" w="2452">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5"/>
                  <p:cNvSpPr/>
                  <p:nvPr/>
                </p:nvSpPr>
                <p:spPr>
                  <a:xfrm>
                    <a:off x="7039546" y="2257236"/>
                    <a:ext cx="61907" cy="24692"/>
                  </a:xfrm>
                  <a:custGeom>
                    <a:rect b="b" l="l" r="r" t="t"/>
                    <a:pathLst>
                      <a:path extrusionOk="0" h="978" w="2452">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5"/>
                  <p:cNvSpPr/>
                  <p:nvPr/>
                </p:nvSpPr>
                <p:spPr>
                  <a:xfrm>
                    <a:off x="7039546" y="2216082"/>
                    <a:ext cx="61907" cy="24717"/>
                  </a:xfrm>
                  <a:custGeom>
                    <a:rect b="b" l="l" r="r" t="t"/>
                    <a:pathLst>
                      <a:path extrusionOk="0" h="979" w="2452">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5"/>
                  <p:cNvSpPr/>
                  <p:nvPr/>
                </p:nvSpPr>
                <p:spPr>
                  <a:xfrm>
                    <a:off x="7039546" y="2178893"/>
                    <a:ext cx="61907" cy="24717"/>
                  </a:xfrm>
                  <a:custGeom>
                    <a:rect b="b" l="l" r="r" t="t"/>
                    <a:pathLst>
                      <a:path extrusionOk="0" h="979" w="2452">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5"/>
                  <p:cNvSpPr/>
                  <p:nvPr/>
                </p:nvSpPr>
                <p:spPr>
                  <a:xfrm>
                    <a:off x="7051892" y="1972873"/>
                    <a:ext cx="32948" cy="185493"/>
                  </a:xfrm>
                  <a:custGeom>
                    <a:rect b="b" l="l" r="r" t="t"/>
                    <a:pathLst>
                      <a:path extrusionOk="0" h="7347" w="1305">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5"/>
                  <p:cNvSpPr/>
                  <p:nvPr/>
                </p:nvSpPr>
                <p:spPr>
                  <a:xfrm>
                    <a:off x="7058810" y="2022661"/>
                    <a:ext cx="95461" cy="38124"/>
                  </a:xfrm>
                  <a:custGeom>
                    <a:rect b="b" l="l" r="r" t="t"/>
                    <a:pathLst>
                      <a:path extrusionOk="0" h="1510" w="3781">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5"/>
                  <p:cNvSpPr/>
                  <p:nvPr/>
                </p:nvSpPr>
                <p:spPr>
                  <a:xfrm>
                    <a:off x="7050427" y="2076135"/>
                    <a:ext cx="108135" cy="37947"/>
                  </a:xfrm>
                  <a:custGeom>
                    <a:rect b="b" l="l" r="r" t="t"/>
                    <a:pathLst>
                      <a:path extrusionOk="0" h="1503" w="4283">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5"/>
                  <p:cNvSpPr/>
                  <p:nvPr/>
                </p:nvSpPr>
                <p:spPr>
                  <a:xfrm>
                    <a:off x="6988722" y="2022358"/>
                    <a:ext cx="90361" cy="37922"/>
                  </a:xfrm>
                  <a:custGeom>
                    <a:rect b="b" l="l" r="r" t="t"/>
                    <a:pathLst>
                      <a:path extrusionOk="0" h="1502" w="3579">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5"/>
                  <p:cNvSpPr/>
                  <p:nvPr/>
                </p:nvSpPr>
                <p:spPr>
                  <a:xfrm>
                    <a:off x="7058305" y="2132892"/>
                    <a:ext cx="95966" cy="38149"/>
                  </a:xfrm>
                  <a:custGeom>
                    <a:rect b="b" l="l" r="r" t="t"/>
                    <a:pathLst>
                      <a:path extrusionOk="0" h="1511" w="3801">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5"/>
                  <p:cNvSpPr/>
                  <p:nvPr/>
                </p:nvSpPr>
                <p:spPr>
                  <a:xfrm>
                    <a:off x="6988722" y="2132589"/>
                    <a:ext cx="90361" cy="38098"/>
                  </a:xfrm>
                  <a:custGeom>
                    <a:rect b="b" l="l" r="r" t="t"/>
                    <a:pathLst>
                      <a:path extrusionOk="0" h="1509" w="3579">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5"/>
                  <p:cNvSpPr/>
                  <p:nvPr/>
                </p:nvSpPr>
                <p:spPr>
                  <a:xfrm>
                    <a:off x="6976351" y="2075959"/>
                    <a:ext cx="110786" cy="37493"/>
                  </a:xfrm>
                  <a:custGeom>
                    <a:rect b="b" l="l" r="r" t="t"/>
                    <a:pathLst>
                      <a:path extrusionOk="0" h="1485" w="4388">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5"/>
                  <p:cNvSpPr/>
                  <p:nvPr/>
                </p:nvSpPr>
                <p:spPr>
                  <a:xfrm>
                    <a:off x="6825321" y="2309220"/>
                    <a:ext cx="45269" cy="36053"/>
                  </a:xfrm>
                  <a:custGeom>
                    <a:rect b="b" l="l" r="r" t="t"/>
                    <a:pathLst>
                      <a:path extrusionOk="0" h="1428" w="1793">
                        <a:moveTo>
                          <a:pt x="815" y="1"/>
                        </a:moveTo>
                        <a:cubicBezTo>
                          <a:pt x="0" y="1"/>
                          <a:pt x="0" y="1428"/>
                          <a:pt x="815" y="1428"/>
                        </a:cubicBezTo>
                        <a:cubicBezTo>
                          <a:pt x="1792" y="1428"/>
                          <a:pt x="1792" y="1"/>
                          <a:pt x="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5"/>
                  <p:cNvSpPr/>
                  <p:nvPr/>
                </p:nvSpPr>
                <p:spPr>
                  <a:xfrm>
                    <a:off x="6812697" y="2361054"/>
                    <a:ext cx="18405" cy="28883"/>
                  </a:xfrm>
                  <a:custGeom>
                    <a:rect b="b" l="l" r="r" t="t"/>
                    <a:pathLst>
                      <a:path extrusionOk="0" h="1144" w="729">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5"/>
                  <p:cNvSpPr/>
                  <p:nvPr/>
                </p:nvSpPr>
                <p:spPr>
                  <a:xfrm>
                    <a:off x="6832339" y="2374662"/>
                    <a:ext cx="22773" cy="27318"/>
                  </a:xfrm>
                  <a:custGeom>
                    <a:rect b="b" l="l" r="r" t="t"/>
                    <a:pathLst>
                      <a:path extrusionOk="0" h="1082" w="902">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5"/>
                  <p:cNvSpPr/>
                  <p:nvPr/>
                </p:nvSpPr>
                <p:spPr>
                  <a:xfrm>
                    <a:off x="6973725" y="2516225"/>
                    <a:ext cx="61755" cy="50722"/>
                  </a:xfrm>
                  <a:custGeom>
                    <a:rect b="b" l="l" r="r" t="t"/>
                    <a:pathLst>
                      <a:path extrusionOk="0" h="2009" w="2446">
                        <a:moveTo>
                          <a:pt x="1142" y="1"/>
                        </a:moveTo>
                        <a:cubicBezTo>
                          <a:pt x="1" y="1"/>
                          <a:pt x="1" y="2008"/>
                          <a:pt x="1142" y="2008"/>
                        </a:cubicBezTo>
                        <a:cubicBezTo>
                          <a:pt x="2445" y="2008"/>
                          <a:pt x="2445" y="1"/>
                          <a:pt x="1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5"/>
                  <p:cNvSpPr/>
                  <p:nvPr/>
                </p:nvSpPr>
                <p:spPr>
                  <a:xfrm>
                    <a:off x="6998418" y="2738706"/>
                    <a:ext cx="45269" cy="34589"/>
                  </a:xfrm>
                  <a:custGeom>
                    <a:rect b="b" l="l" r="r" t="t"/>
                    <a:pathLst>
                      <a:path extrusionOk="0" h="1370" w="1793">
                        <a:moveTo>
                          <a:pt x="815" y="0"/>
                        </a:moveTo>
                        <a:cubicBezTo>
                          <a:pt x="1" y="0"/>
                          <a:pt x="1" y="1369"/>
                          <a:pt x="815" y="1369"/>
                        </a:cubicBezTo>
                        <a:cubicBezTo>
                          <a:pt x="1793" y="1369"/>
                          <a:pt x="1793" y="0"/>
                          <a:pt x="8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5"/>
                  <p:cNvSpPr/>
                  <p:nvPr/>
                </p:nvSpPr>
                <p:spPr>
                  <a:xfrm>
                    <a:off x="6982007" y="2784202"/>
                    <a:ext cx="50672" cy="23127"/>
                  </a:xfrm>
                  <a:custGeom>
                    <a:rect b="b" l="l" r="r" t="t"/>
                    <a:pathLst>
                      <a:path extrusionOk="0" h="916" w="2007">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5"/>
                  <p:cNvSpPr/>
                  <p:nvPr/>
                </p:nvSpPr>
                <p:spPr>
                  <a:xfrm>
                    <a:off x="7130235"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5"/>
                  <p:cNvSpPr/>
                  <p:nvPr/>
                </p:nvSpPr>
                <p:spPr>
                  <a:xfrm>
                    <a:off x="7135663" y="2349212"/>
                    <a:ext cx="41810" cy="35877"/>
                  </a:xfrm>
                  <a:custGeom>
                    <a:rect b="b" l="l" r="r" t="t"/>
                    <a:pathLst>
                      <a:path extrusionOk="0" h="1421" w="1656">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5"/>
                  <p:cNvSpPr/>
                  <p:nvPr/>
                </p:nvSpPr>
                <p:spPr>
                  <a:xfrm>
                    <a:off x="7110971" y="2349212"/>
                    <a:ext cx="41835" cy="35877"/>
                  </a:xfrm>
                  <a:custGeom>
                    <a:rect b="b" l="l" r="r" t="t"/>
                    <a:pathLst>
                      <a:path extrusionOk="0" h="1421" w="1657">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5"/>
                  <p:cNvSpPr/>
                  <p:nvPr/>
                </p:nvSpPr>
                <p:spPr>
                  <a:xfrm>
                    <a:off x="7135663" y="2464720"/>
                    <a:ext cx="41810" cy="35776"/>
                  </a:xfrm>
                  <a:custGeom>
                    <a:rect b="b" l="l" r="r" t="t"/>
                    <a:pathLst>
                      <a:path extrusionOk="0" h="1417" w="1656">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5"/>
                  <p:cNvSpPr/>
                  <p:nvPr/>
                </p:nvSpPr>
                <p:spPr>
                  <a:xfrm>
                    <a:off x="7110971" y="2464720"/>
                    <a:ext cx="41835" cy="35776"/>
                  </a:xfrm>
                  <a:custGeom>
                    <a:rect b="b" l="l" r="r" t="t"/>
                    <a:pathLst>
                      <a:path extrusionOk="0" h="1417" w="1657">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5"/>
                  <p:cNvSpPr/>
                  <p:nvPr/>
                </p:nvSpPr>
                <p:spPr>
                  <a:xfrm>
                    <a:off x="7108673" y="2594568"/>
                    <a:ext cx="30474" cy="104499"/>
                  </a:xfrm>
                  <a:custGeom>
                    <a:rect b="b" l="l" r="r" t="t"/>
                    <a:pathLst>
                      <a:path extrusionOk="0" h="4139" w="1207">
                        <a:moveTo>
                          <a:pt x="398" y="0"/>
                        </a:moveTo>
                        <a:lnTo>
                          <a:pt x="0" y="4060"/>
                        </a:lnTo>
                        <a:lnTo>
                          <a:pt x="815" y="4139"/>
                        </a:lnTo>
                        <a:lnTo>
                          <a:pt x="1206" y="78"/>
                        </a:lnTo>
                        <a:lnTo>
                          <a:pt x="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5"/>
                  <p:cNvSpPr/>
                  <p:nvPr/>
                </p:nvSpPr>
                <p:spPr>
                  <a:xfrm>
                    <a:off x="7122913" y="2577349"/>
                    <a:ext cx="38098" cy="31938"/>
                  </a:xfrm>
                  <a:custGeom>
                    <a:rect b="b" l="l" r="r" t="t"/>
                    <a:pathLst>
                      <a:path extrusionOk="0" h="1265" w="1509">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5"/>
                  <p:cNvSpPr/>
                  <p:nvPr/>
                </p:nvSpPr>
                <p:spPr>
                  <a:xfrm>
                    <a:off x="7100821" y="2575077"/>
                    <a:ext cx="38149" cy="32090"/>
                  </a:xfrm>
                  <a:custGeom>
                    <a:rect b="b" l="l" r="r" t="t"/>
                    <a:pathLst>
                      <a:path extrusionOk="0" h="1271" w="1511">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5"/>
                  <p:cNvSpPr/>
                  <p:nvPr/>
                </p:nvSpPr>
                <p:spPr>
                  <a:xfrm>
                    <a:off x="7112864" y="2680182"/>
                    <a:ext cx="38124" cy="31963"/>
                  </a:xfrm>
                  <a:custGeom>
                    <a:rect b="b" l="l" r="r" t="t"/>
                    <a:pathLst>
                      <a:path extrusionOk="0" h="1266" w="151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5"/>
                  <p:cNvSpPr/>
                  <p:nvPr/>
                </p:nvSpPr>
                <p:spPr>
                  <a:xfrm>
                    <a:off x="7090823" y="2678086"/>
                    <a:ext cx="38124" cy="32090"/>
                  </a:xfrm>
                  <a:custGeom>
                    <a:rect b="b" l="l" r="r" t="t"/>
                    <a:pathLst>
                      <a:path extrusionOk="0" h="1271" w="151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5"/>
                  <p:cNvSpPr/>
                  <p:nvPr/>
                </p:nvSpPr>
                <p:spPr>
                  <a:xfrm>
                    <a:off x="7234886" y="2178085"/>
                    <a:ext cx="55974" cy="109448"/>
                  </a:xfrm>
                  <a:custGeom>
                    <a:rect b="b" l="l" r="r" t="t"/>
                    <a:pathLst>
                      <a:path extrusionOk="0" h="4335" w="2217">
                        <a:moveTo>
                          <a:pt x="900" y="0"/>
                        </a:moveTo>
                        <a:lnTo>
                          <a:pt x="0" y="293"/>
                        </a:lnTo>
                        <a:lnTo>
                          <a:pt x="1317" y="4334"/>
                        </a:lnTo>
                        <a:lnTo>
                          <a:pt x="2216" y="4041"/>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5"/>
                  <p:cNvSpPr/>
                  <p:nvPr/>
                </p:nvSpPr>
                <p:spPr>
                  <a:xfrm>
                    <a:off x="7235214" y="2156120"/>
                    <a:ext cx="40775" cy="34463"/>
                  </a:xfrm>
                  <a:custGeom>
                    <a:rect b="b" l="l" r="r" t="t"/>
                    <a:pathLst>
                      <a:path extrusionOk="0" h="1365" w="1615">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5"/>
                  <p:cNvSpPr/>
                  <p:nvPr/>
                </p:nvSpPr>
                <p:spPr>
                  <a:xfrm>
                    <a:off x="7212668" y="2163517"/>
                    <a:ext cx="40749" cy="34488"/>
                  </a:xfrm>
                  <a:custGeom>
                    <a:rect b="b" l="l" r="r" t="t"/>
                    <a:pathLst>
                      <a:path extrusionOk="0" h="1366" w="1614">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5"/>
                  <p:cNvSpPr/>
                  <p:nvPr/>
                </p:nvSpPr>
                <p:spPr>
                  <a:xfrm>
                    <a:off x="7269778" y="2261932"/>
                    <a:ext cx="40749" cy="34362"/>
                  </a:xfrm>
                  <a:custGeom>
                    <a:rect b="b" l="l" r="r" t="t"/>
                    <a:pathLst>
                      <a:path extrusionOk="0" h="1361" w="1614">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5"/>
                  <p:cNvSpPr/>
                  <p:nvPr/>
                </p:nvSpPr>
                <p:spPr>
                  <a:xfrm>
                    <a:off x="7247055" y="2269178"/>
                    <a:ext cx="40775" cy="34539"/>
                  </a:xfrm>
                  <a:custGeom>
                    <a:rect b="b" l="l" r="r" t="t"/>
                    <a:pathLst>
                      <a:path extrusionOk="0" h="1368" w="1615">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5"/>
                  <p:cNvSpPr/>
                  <p:nvPr/>
                </p:nvSpPr>
                <p:spPr>
                  <a:xfrm>
                    <a:off x="7177119" y="2021601"/>
                    <a:ext cx="55974" cy="109271"/>
                  </a:xfrm>
                  <a:custGeom>
                    <a:rect b="b" l="l" r="r" t="t"/>
                    <a:pathLst>
                      <a:path extrusionOk="0" h="4328" w="2217">
                        <a:moveTo>
                          <a:pt x="900" y="0"/>
                        </a:moveTo>
                        <a:lnTo>
                          <a:pt x="1" y="287"/>
                        </a:lnTo>
                        <a:lnTo>
                          <a:pt x="1324" y="4328"/>
                        </a:lnTo>
                        <a:lnTo>
                          <a:pt x="2217" y="4034"/>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5"/>
                  <p:cNvSpPr/>
                  <p:nvPr/>
                </p:nvSpPr>
                <p:spPr>
                  <a:xfrm>
                    <a:off x="7177624" y="1999459"/>
                    <a:ext cx="40749" cy="34387"/>
                  </a:xfrm>
                  <a:custGeom>
                    <a:rect b="b" l="l" r="r" t="t"/>
                    <a:pathLst>
                      <a:path extrusionOk="0" h="1362" w="1614">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5"/>
                  <p:cNvSpPr/>
                  <p:nvPr/>
                </p:nvSpPr>
                <p:spPr>
                  <a:xfrm>
                    <a:off x="7154902" y="2006882"/>
                    <a:ext cx="40775" cy="34463"/>
                  </a:xfrm>
                  <a:custGeom>
                    <a:rect b="b" l="l" r="r" t="t"/>
                    <a:pathLst>
                      <a:path extrusionOk="0" h="1365" w="1615">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5"/>
                  <p:cNvSpPr/>
                  <p:nvPr/>
                </p:nvSpPr>
                <p:spPr>
                  <a:xfrm>
                    <a:off x="7212163" y="2105271"/>
                    <a:ext cx="40623" cy="34488"/>
                  </a:xfrm>
                  <a:custGeom>
                    <a:rect b="b" l="l" r="r" t="t"/>
                    <a:pathLst>
                      <a:path extrusionOk="0" h="1366" w="1609">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5"/>
                  <p:cNvSpPr/>
                  <p:nvPr/>
                </p:nvSpPr>
                <p:spPr>
                  <a:xfrm>
                    <a:off x="7189465" y="2112517"/>
                    <a:ext cx="40749" cy="34539"/>
                  </a:xfrm>
                  <a:custGeom>
                    <a:rect b="b" l="l" r="r" t="t"/>
                    <a:pathLst>
                      <a:path extrusionOk="0" h="1368" w="1614">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5"/>
                  <p:cNvSpPr/>
                  <p:nvPr/>
                </p:nvSpPr>
                <p:spPr>
                  <a:xfrm>
                    <a:off x="7270434" y="2309220"/>
                    <a:ext cx="45269" cy="36053"/>
                  </a:xfrm>
                  <a:custGeom>
                    <a:rect b="b" l="l" r="r" t="t"/>
                    <a:pathLst>
                      <a:path extrusionOk="0" h="1428" w="1793">
                        <a:moveTo>
                          <a:pt x="978" y="1"/>
                        </a:moveTo>
                        <a:cubicBezTo>
                          <a:pt x="0" y="1"/>
                          <a:pt x="0" y="1428"/>
                          <a:pt x="978" y="1428"/>
                        </a:cubicBezTo>
                        <a:cubicBezTo>
                          <a:pt x="1792" y="1428"/>
                          <a:pt x="1792"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5"/>
                  <p:cNvSpPr/>
                  <p:nvPr/>
                </p:nvSpPr>
                <p:spPr>
                  <a:xfrm>
                    <a:off x="7309921" y="2361054"/>
                    <a:ext cx="18229" cy="28883"/>
                  </a:xfrm>
                  <a:custGeom>
                    <a:rect b="b" l="l" r="r" t="t"/>
                    <a:pathLst>
                      <a:path extrusionOk="0" h="1144" w="722">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5"/>
                  <p:cNvSpPr/>
                  <p:nvPr/>
                </p:nvSpPr>
                <p:spPr>
                  <a:xfrm>
                    <a:off x="7285886" y="2374662"/>
                    <a:ext cx="22420" cy="27318"/>
                  </a:xfrm>
                  <a:custGeom>
                    <a:rect b="b" l="l" r="r" t="t"/>
                    <a:pathLst>
                      <a:path extrusionOk="0" h="1082" w="888">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5"/>
                  <p:cNvSpPr/>
                  <p:nvPr/>
                </p:nvSpPr>
                <p:spPr>
                  <a:xfrm>
                    <a:off x="7105543" y="2516225"/>
                    <a:ext cx="61730" cy="50722"/>
                  </a:xfrm>
                  <a:custGeom>
                    <a:rect b="b" l="l" r="r" t="t"/>
                    <a:pathLst>
                      <a:path extrusionOk="0" h="2009" w="2445">
                        <a:moveTo>
                          <a:pt x="1304" y="1"/>
                        </a:moveTo>
                        <a:cubicBezTo>
                          <a:pt x="1" y="1"/>
                          <a:pt x="1" y="2008"/>
                          <a:pt x="1304" y="2008"/>
                        </a:cubicBezTo>
                        <a:cubicBezTo>
                          <a:pt x="2445" y="2008"/>
                          <a:pt x="2445" y="1"/>
                          <a:pt x="1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5"/>
                  <p:cNvSpPr/>
                  <p:nvPr/>
                </p:nvSpPr>
                <p:spPr>
                  <a:xfrm>
                    <a:off x="7097160" y="2738706"/>
                    <a:ext cx="45420" cy="34589"/>
                  </a:xfrm>
                  <a:custGeom>
                    <a:rect b="b" l="l" r="r" t="t"/>
                    <a:pathLst>
                      <a:path extrusionOk="0" h="1370" w="1799">
                        <a:moveTo>
                          <a:pt x="984" y="0"/>
                        </a:moveTo>
                        <a:cubicBezTo>
                          <a:pt x="0" y="0"/>
                          <a:pt x="0" y="1369"/>
                          <a:pt x="984" y="1369"/>
                        </a:cubicBezTo>
                        <a:cubicBezTo>
                          <a:pt x="1799" y="1369"/>
                          <a:pt x="1799" y="0"/>
                          <a:pt x="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5"/>
                  <p:cNvSpPr/>
                  <p:nvPr/>
                </p:nvSpPr>
                <p:spPr>
                  <a:xfrm>
                    <a:off x="7108345" y="2784202"/>
                    <a:ext cx="50520" cy="23127"/>
                  </a:xfrm>
                  <a:custGeom>
                    <a:rect b="b" l="l" r="r" t="t"/>
                    <a:pathLst>
                      <a:path extrusionOk="0" h="916" w="2001">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5"/>
                  <p:cNvSpPr/>
                  <p:nvPr/>
                </p:nvSpPr>
                <p:spPr>
                  <a:xfrm>
                    <a:off x="6949715" y="2273849"/>
                    <a:ext cx="125581" cy="69961"/>
                  </a:xfrm>
                  <a:custGeom>
                    <a:rect b="b" l="l" r="r" t="t"/>
                    <a:pathLst>
                      <a:path extrusionOk="0" h="2771" w="4974">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5"/>
                  <p:cNvSpPr/>
                  <p:nvPr/>
                </p:nvSpPr>
                <p:spPr>
                  <a:xfrm>
                    <a:off x="7065551" y="2273849"/>
                    <a:ext cx="125758" cy="69961"/>
                  </a:xfrm>
                  <a:custGeom>
                    <a:rect b="b" l="l" r="r" t="t"/>
                    <a:pathLst>
                      <a:path extrusionOk="0" h="2771" w="4981">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1" name="Google Shape;8881;p75"/>
                  <p:cNvGrpSpPr/>
                  <p:nvPr/>
                </p:nvGrpSpPr>
                <p:grpSpPr>
                  <a:xfrm>
                    <a:off x="6934567" y="1636703"/>
                    <a:ext cx="275980" cy="252450"/>
                    <a:chOff x="6934567" y="1636703"/>
                    <a:chExt cx="275980" cy="252450"/>
                  </a:xfrm>
                </p:grpSpPr>
                <p:sp>
                  <p:nvSpPr>
                    <p:cNvPr id="8882" name="Google Shape;8882;p75"/>
                    <p:cNvSpPr/>
                    <p:nvPr/>
                  </p:nvSpPr>
                  <p:spPr>
                    <a:xfrm>
                      <a:off x="6934567" y="1636703"/>
                      <a:ext cx="275980" cy="197334"/>
                    </a:xfrm>
                    <a:custGeom>
                      <a:rect b="b" l="l" r="r" t="t"/>
                      <a:pathLst>
                        <a:path extrusionOk="0" h="7816" w="10931">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5"/>
                    <p:cNvSpPr/>
                    <p:nvPr/>
                  </p:nvSpPr>
                  <p:spPr>
                    <a:xfrm>
                      <a:off x="7001700" y="1770817"/>
                      <a:ext cx="137927" cy="118335"/>
                    </a:xfrm>
                    <a:custGeom>
                      <a:rect b="b" l="l" r="r" t="t"/>
                      <a:pathLst>
                        <a:path extrusionOk="0" h="4687" w="5463">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5"/>
                    <p:cNvSpPr/>
                    <p:nvPr/>
                  </p:nvSpPr>
                  <p:spPr>
                    <a:xfrm>
                      <a:off x="7057168" y="1780689"/>
                      <a:ext cx="30802" cy="42643"/>
                    </a:xfrm>
                    <a:custGeom>
                      <a:rect b="b" l="l" r="r" t="t"/>
                      <a:pathLst>
                        <a:path extrusionOk="0" h="1689" w="122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85" name="Google Shape;8885;p75"/>
              <p:cNvSpPr/>
              <p:nvPr/>
            </p:nvSpPr>
            <p:spPr>
              <a:xfrm>
                <a:off x="6865944" y="1544979"/>
                <a:ext cx="406813" cy="325238"/>
              </a:xfrm>
              <a:custGeom>
                <a:rect b="b" l="l" r="r" t="t"/>
                <a:pathLst>
                  <a:path extrusionOk="0" h="12882" w="16113">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86" name="Google Shape;8886;p75"/>
          <p:cNvSpPr/>
          <p:nvPr/>
        </p:nvSpPr>
        <p:spPr>
          <a:xfrm>
            <a:off x="4964226" y="4326883"/>
            <a:ext cx="452864" cy="49056"/>
          </a:xfrm>
          <a:custGeom>
            <a:rect b="b" l="l" r="r" t="t"/>
            <a:pathLst>
              <a:path extrusionOk="0" h="1943" w="17937">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5"/>
          <p:cNvSpPr/>
          <p:nvPr/>
        </p:nvSpPr>
        <p:spPr>
          <a:xfrm>
            <a:off x="4915019" y="3065442"/>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5"/>
          <p:cNvSpPr/>
          <p:nvPr/>
        </p:nvSpPr>
        <p:spPr>
          <a:xfrm>
            <a:off x="5177644" y="3411484"/>
            <a:ext cx="24869" cy="164260"/>
          </a:xfrm>
          <a:custGeom>
            <a:rect b="b" l="l" r="r" t="t"/>
            <a:pathLst>
              <a:path extrusionOk="0" h="6506" w="985">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5"/>
          <p:cNvSpPr/>
          <p:nvPr/>
        </p:nvSpPr>
        <p:spPr>
          <a:xfrm>
            <a:off x="5148685" y="3555774"/>
            <a:ext cx="80338" cy="55014"/>
          </a:xfrm>
          <a:custGeom>
            <a:rect b="b" l="l" r="r" t="t"/>
            <a:pathLst>
              <a:path extrusionOk="0" h="2179" w="3182">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5"/>
          <p:cNvSpPr/>
          <p:nvPr/>
        </p:nvSpPr>
        <p:spPr>
          <a:xfrm>
            <a:off x="5088217" y="3540499"/>
            <a:ext cx="91093" cy="197536"/>
          </a:xfrm>
          <a:custGeom>
            <a:rect b="b" l="l" r="r" t="t"/>
            <a:pathLst>
              <a:path extrusionOk="0" h="7824" w="3608">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5"/>
          <p:cNvSpPr/>
          <p:nvPr/>
        </p:nvSpPr>
        <p:spPr>
          <a:xfrm>
            <a:off x="5201831" y="3540499"/>
            <a:ext cx="91118" cy="197536"/>
          </a:xfrm>
          <a:custGeom>
            <a:rect b="b" l="l" r="r" t="t"/>
            <a:pathLst>
              <a:path extrusionOk="0" h="7824" w="3609">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2" name="Google Shape;8892;p75"/>
          <p:cNvGrpSpPr/>
          <p:nvPr/>
        </p:nvGrpSpPr>
        <p:grpSpPr>
          <a:xfrm>
            <a:off x="996380" y="1542757"/>
            <a:ext cx="556859" cy="1310345"/>
            <a:chOff x="996380" y="1542757"/>
            <a:chExt cx="556859" cy="1310345"/>
          </a:xfrm>
        </p:grpSpPr>
        <p:sp>
          <p:nvSpPr>
            <p:cNvPr id="8893" name="Google Shape;8893;p75"/>
            <p:cNvSpPr/>
            <p:nvPr/>
          </p:nvSpPr>
          <p:spPr>
            <a:xfrm>
              <a:off x="1091487"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5"/>
            <p:cNvSpPr/>
            <p:nvPr/>
          </p:nvSpPr>
          <p:spPr>
            <a:xfrm>
              <a:off x="996380" y="1547529"/>
              <a:ext cx="556859" cy="1272651"/>
            </a:xfrm>
            <a:custGeom>
              <a:rect b="b" l="l" r="r" t="t"/>
              <a:pathLst>
                <a:path extrusionOk="0" h="50407" w="22056">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5"/>
            <p:cNvSpPr/>
            <p:nvPr/>
          </p:nvSpPr>
          <p:spPr>
            <a:xfrm>
              <a:off x="1046067"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5"/>
            <p:cNvSpPr/>
            <p:nvPr/>
          </p:nvSpPr>
          <p:spPr>
            <a:xfrm>
              <a:off x="1067780"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5"/>
          <p:cNvGrpSpPr/>
          <p:nvPr/>
        </p:nvGrpSpPr>
        <p:grpSpPr>
          <a:xfrm>
            <a:off x="998349" y="3064858"/>
            <a:ext cx="550774" cy="1310345"/>
            <a:chOff x="998349" y="3050689"/>
            <a:chExt cx="550774" cy="1310345"/>
          </a:xfrm>
        </p:grpSpPr>
        <p:sp>
          <p:nvSpPr>
            <p:cNvPr id="8898" name="Google Shape;8898;p75"/>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5"/>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5"/>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5"/>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75"/>
          <p:cNvGrpSpPr/>
          <p:nvPr/>
        </p:nvGrpSpPr>
        <p:grpSpPr>
          <a:xfrm>
            <a:off x="7660912" y="1542757"/>
            <a:ext cx="557515" cy="1310345"/>
            <a:chOff x="7660912" y="1542757"/>
            <a:chExt cx="557515" cy="1310345"/>
          </a:xfrm>
        </p:grpSpPr>
        <p:sp>
          <p:nvSpPr>
            <p:cNvPr id="8903" name="Google Shape;8903;p75"/>
            <p:cNvSpPr/>
            <p:nvPr/>
          </p:nvSpPr>
          <p:spPr>
            <a:xfrm>
              <a:off x="7711255" y="2803693"/>
              <a:ext cx="457485" cy="49409"/>
            </a:xfrm>
            <a:custGeom>
              <a:rect b="b" l="l" r="r" t="t"/>
              <a:pathLst>
                <a:path extrusionOk="0" h="1957" w="1812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4" name="Google Shape;8904;p75"/>
            <p:cNvGrpSpPr/>
            <p:nvPr/>
          </p:nvGrpSpPr>
          <p:grpSpPr>
            <a:xfrm>
              <a:off x="7660912" y="1542757"/>
              <a:ext cx="557515" cy="1277423"/>
              <a:chOff x="7660912" y="1542757"/>
              <a:chExt cx="557515" cy="1277423"/>
            </a:xfrm>
          </p:grpSpPr>
          <p:sp>
            <p:nvSpPr>
              <p:cNvPr id="8905" name="Google Shape;8905;p75"/>
              <p:cNvSpPr/>
              <p:nvPr/>
            </p:nvSpPr>
            <p:spPr>
              <a:xfrm>
                <a:off x="7756524" y="1674397"/>
                <a:ext cx="366796" cy="342104"/>
              </a:xfrm>
              <a:custGeom>
                <a:rect b="b" l="l" r="r" t="t"/>
                <a:pathLst>
                  <a:path extrusionOk="0" h="13550" w="14528">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6" name="Google Shape;8906;p75"/>
              <p:cNvGrpSpPr/>
              <p:nvPr/>
            </p:nvGrpSpPr>
            <p:grpSpPr>
              <a:xfrm>
                <a:off x="7660912" y="1547529"/>
                <a:ext cx="557515" cy="1272651"/>
                <a:chOff x="7660912" y="1547529"/>
                <a:chExt cx="557515" cy="1272651"/>
              </a:xfrm>
            </p:grpSpPr>
            <p:sp>
              <p:nvSpPr>
                <p:cNvPr id="8907" name="Google Shape;8907;p75"/>
                <p:cNvSpPr/>
                <p:nvPr/>
              </p:nvSpPr>
              <p:spPr>
                <a:xfrm>
                  <a:off x="7660912" y="1547529"/>
                  <a:ext cx="557515" cy="1272651"/>
                </a:xfrm>
                <a:custGeom>
                  <a:rect b="b" l="l" r="r" t="t"/>
                  <a:pathLst>
                    <a:path extrusionOk="0" h="50407" w="22082">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8" name="Google Shape;8908;p75"/>
                <p:cNvGrpSpPr/>
                <p:nvPr/>
              </p:nvGrpSpPr>
              <p:grpSpPr>
                <a:xfrm>
                  <a:off x="7873243" y="2256453"/>
                  <a:ext cx="129570" cy="89679"/>
                  <a:chOff x="7873243" y="2256453"/>
                  <a:chExt cx="129570" cy="89679"/>
                </a:xfrm>
              </p:grpSpPr>
              <p:sp>
                <p:nvSpPr>
                  <p:cNvPr id="8909" name="Google Shape;8909;p75"/>
                  <p:cNvSpPr/>
                  <p:nvPr/>
                </p:nvSpPr>
                <p:spPr>
                  <a:xfrm>
                    <a:off x="7960877" y="2272687"/>
                    <a:ext cx="36079" cy="22243"/>
                  </a:xfrm>
                  <a:custGeom>
                    <a:rect b="b" l="l" r="r" t="t"/>
                    <a:pathLst>
                      <a:path extrusionOk="0" h="881" w="1429">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5"/>
                  <p:cNvSpPr/>
                  <p:nvPr/>
                </p:nvSpPr>
                <p:spPr>
                  <a:xfrm>
                    <a:off x="7879278" y="2272687"/>
                    <a:ext cx="36053" cy="22243"/>
                  </a:xfrm>
                  <a:custGeom>
                    <a:rect b="b" l="l" r="r" t="t"/>
                    <a:pathLst>
                      <a:path extrusionOk="0" h="881" w="1428">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5"/>
                  <p:cNvSpPr/>
                  <p:nvPr/>
                </p:nvSpPr>
                <p:spPr>
                  <a:xfrm>
                    <a:off x="7873243" y="2256453"/>
                    <a:ext cx="129570" cy="89679"/>
                  </a:xfrm>
                  <a:custGeom>
                    <a:rect b="b" l="l" r="r" t="t"/>
                    <a:pathLst>
                      <a:path extrusionOk="0" h="3552" w="5132">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5"/>
                  <p:cNvSpPr/>
                  <p:nvPr/>
                </p:nvSpPr>
                <p:spPr>
                  <a:xfrm>
                    <a:off x="7916947" y="2261351"/>
                    <a:ext cx="42163" cy="81145"/>
                  </a:xfrm>
                  <a:custGeom>
                    <a:rect b="b" l="l" r="r" t="t"/>
                    <a:pathLst>
                      <a:path extrusionOk="0" h="3214" w="167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3" name="Google Shape;8913;p75"/>
              <p:cNvSpPr/>
              <p:nvPr/>
            </p:nvSpPr>
            <p:spPr>
              <a:xfrm>
                <a:off x="7732994" y="1542757"/>
                <a:ext cx="406788" cy="325163"/>
              </a:xfrm>
              <a:custGeom>
                <a:rect b="b" l="l" r="r" t="t"/>
                <a:pathLst>
                  <a:path extrusionOk="0" h="12879" w="16112">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4" name="Google Shape;8914;p75"/>
          <p:cNvSpPr/>
          <p:nvPr/>
        </p:nvSpPr>
        <p:spPr>
          <a:xfrm>
            <a:off x="7712417" y="4326148"/>
            <a:ext cx="452864" cy="49056"/>
          </a:xfrm>
          <a:custGeom>
            <a:rect b="b" l="l" r="r" t="t"/>
            <a:pathLst>
              <a:path extrusionOk="0" h="1943" w="17937">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5" name="Google Shape;8915;p75"/>
          <p:cNvGrpSpPr/>
          <p:nvPr/>
        </p:nvGrpSpPr>
        <p:grpSpPr>
          <a:xfrm>
            <a:off x="7665988" y="3067429"/>
            <a:ext cx="550774" cy="1277927"/>
            <a:chOff x="7665988" y="3067429"/>
            <a:chExt cx="550774" cy="1277927"/>
          </a:xfrm>
        </p:grpSpPr>
        <p:sp>
          <p:nvSpPr>
            <p:cNvPr id="8916" name="Google Shape;8916;p75"/>
            <p:cNvSpPr/>
            <p:nvPr/>
          </p:nvSpPr>
          <p:spPr>
            <a:xfrm>
              <a:off x="7665988" y="3067429"/>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7" name="Google Shape;8917;p75"/>
            <p:cNvGrpSpPr/>
            <p:nvPr/>
          </p:nvGrpSpPr>
          <p:grpSpPr>
            <a:xfrm>
              <a:off x="7893590" y="3786407"/>
              <a:ext cx="93163" cy="118840"/>
              <a:chOff x="7890614" y="3772237"/>
              <a:chExt cx="93163" cy="118840"/>
            </a:xfrm>
          </p:grpSpPr>
          <p:sp>
            <p:nvSpPr>
              <p:cNvPr id="8918" name="Google Shape;8918;p75"/>
              <p:cNvSpPr/>
              <p:nvPr/>
            </p:nvSpPr>
            <p:spPr>
              <a:xfrm>
                <a:off x="7954717" y="3788017"/>
                <a:ext cx="8988" cy="49637"/>
              </a:xfrm>
              <a:custGeom>
                <a:rect b="b" l="l" r="r" t="t"/>
                <a:pathLst>
                  <a:path extrusionOk="0" h="1966" w="356">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5"/>
              <p:cNvSpPr/>
              <p:nvPr/>
            </p:nvSpPr>
            <p:spPr>
              <a:xfrm>
                <a:off x="7910862" y="3788017"/>
                <a:ext cx="8736" cy="49409"/>
              </a:xfrm>
              <a:custGeom>
                <a:rect b="b" l="l" r="r" t="t"/>
                <a:pathLst>
                  <a:path extrusionOk="0" h="1957" w="346">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5"/>
              <p:cNvSpPr/>
              <p:nvPr/>
            </p:nvSpPr>
            <p:spPr>
              <a:xfrm>
                <a:off x="7901647" y="3841693"/>
                <a:ext cx="29161" cy="38023"/>
              </a:xfrm>
              <a:custGeom>
                <a:rect b="b" l="l" r="r" t="t"/>
                <a:pathLst>
                  <a:path extrusionOk="0" h="1506" w="1155">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5"/>
              <p:cNvSpPr/>
              <p:nvPr/>
            </p:nvSpPr>
            <p:spPr>
              <a:xfrm>
                <a:off x="7943785" y="3841693"/>
                <a:ext cx="29136" cy="38023"/>
              </a:xfrm>
              <a:custGeom>
                <a:rect b="b" l="l" r="r" t="t"/>
                <a:pathLst>
                  <a:path extrusionOk="0" h="1506" w="1154">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5"/>
              <p:cNvSpPr/>
              <p:nvPr/>
            </p:nvSpPr>
            <p:spPr>
              <a:xfrm>
                <a:off x="7916139" y="3833462"/>
                <a:ext cx="42315" cy="57615"/>
              </a:xfrm>
              <a:custGeom>
                <a:rect b="b" l="l" r="r" t="t"/>
                <a:pathLst>
                  <a:path extrusionOk="0" h="2282" w="1676">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5"/>
              <p:cNvSpPr/>
              <p:nvPr/>
            </p:nvSpPr>
            <p:spPr>
              <a:xfrm>
                <a:off x="7890614"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5"/>
              <p:cNvSpPr/>
              <p:nvPr/>
            </p:nvSpPr>
            <p:spPr>
              <a:xfrm>
                <a:off x="7959893"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28" name="Shape 8928"/>
        <p:cNvGrpSpPr/>
        <p:nvPr/>
      </p:nvGrpSpPr>
      <p:grpSpPr>
        <a:xfrm>
          <a:off x="0" y="0"/>
          <a:ext cx="0" cy="0"/>
          <a:chOff x="0" y="0"/>
          <a:chExt cx="0" cy="0"/>
        </a:xfrm>
      </p:grpSpPr>
      <p:pic>
        <p:nvPicPr>
          <p:cNvPr id="8929" name="Google Shape;8929;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498" name="Google Shape;498;p37"/>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99" name="Google Shape;499;p37"/>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rgbClr val="C1E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7"/>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7"/>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 name="Google Shape;651;p3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2428805" y="1109630"/>
              <a:ext cx="4927500" cy="15753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7277617"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7150214"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7002968"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txBox="1"/>
          <p:nvPr/>
        </p:nvSpPr>
        <p:spPr>
          <a:xfrm>
            <a:off x="6057899" y="2388150"/>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txBox="1"/>
          <p:nvPr/>
        </p:nvSpPr>
        <p:spPr>
          <a:xfrm>
            <a:off x="6057899" y="351467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40"/>
          <p:cNvCxnSpPr>
            <a:stCxn id="683" idx="2"/>
          </p:cNvCxnSpPr>
          <p:nvPr/>
        </p:nvCxnSpPr>
        <p:spPr>
          <a:xfrm flipH="1">
            <a:off x="2371613" y="1734913"/>
            <a:ext cx="2854800" cy="960600"/>
          </a:xfrm>
          <a:prstGeom prst="bentConnector3">
            <a:avLst>
              <a:gd fmla="val 75640" name="adj1"/>
            </a:avLst>
          </a:prstGeom>
          <a:noFill/>
          <a:ln cap="flat" cmpd="sng" w="9525">
            <a:solidFill>
              <a:schemeClr val="dk2"/>
            </a:solidFill>
            <a:prstDash val="dot"/>
            <a:round/>
            <a:headEnd len="med" w="med" type="none"/>
            <a:tailEnd len="med" w="med" type="oval"/>
          </a:ln>
        </p:spPr>
      </p:cxnSp>
      <p:cxnSp>
        <p:nvCxnSpPr>
          <p:cNvPr id="691" name="Google Shape;691;p40"/>
          <p:cNvCxnSpPr>
            <a:stCxn id="686" idx="2"/>
          </p:cNvCxnSpPr>
          <p:nvPr/>
        </p:nvCxnSpPr>
        <p:spPr>
          <a:xfrm rot="10800000">
            <a:off x="3933713" y="2486138"/>
            <a:ext cx="1292700" cy="375300"/>
          </a:xfrm>
          <a:prstGeom prst="bentConnector3">
            <a:avLst>
              <a:gd fmla="val 50000" name="adj1"/>
            </a:avLst>
          </a:prstGeom>
          <a:noFill/>
          <a:ln cap="flat" cmpd="sng" w="9525">
            <a:solidFill>
              <a:schemeClr val="dk2"/>
            </a:solidFill>
            <a:prstDash val="dot"/>
            <a:round/>
            <a:headEnd len="med" w="med" type="none"/>
            <a:tailEnd len="med" w="med" type="oval"/>
          </a:ln>
        </p:spPr>
      </p:cxnSp>
      <p:cxnSp>
        <p:nvCxnSpPr>
          <p:cNvPr id="692" name="Google Shape;692;p40"/>
          <p:cNvCxnSpPr>
            <a:stCxn id="689" idx="2"/>
          </p:cNvCxnSpPr>
          <p:nvPr/>
        </p:nvCxnSpPr>
        <p:spPr>
          <a:xfrm rot="10800000">
            <a:off x="1743113" y="3429063"/>
            <a:ext cx="3483300" cy="558900"/>
          </a:xfrm>
          <a:prstGeom prst="bentConnector3">
            <a:avLst>
              <a:gd fmla="val 50000" name="adj1"/>
            </a:avLst>
          </a:prstGeom>
          <a:noFill/>
          <a:ln cap="flat" cmpd="sng" w="9525">
            <a:solidFill>
              <a:schemeClr val="dk2"/>
            </a:solidFill>
            <a:prstDash val="dot"/>
            <a:round/>
            <a:headEnd len="med" w="med" type="none"/>
            <a:tailEnd len="med" w="med" type="oval"/>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1"/>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br>
              <a:rPr lang="en"/>
            </a:br>
            <a:r>
              <a:rPr lang="en"/>
              <a:t>Lists like this one:</a:t>
            </a:r>
            <a:endParaRPr/>
          </a:p>
          <a:p>
            <a:pPr indent="-215900" lvl="0" marL="241300" rtl="0" algn="l">
              <a:spcBef>
                <a:spcPts val="1600"/>
              </a:spcBef>
              <a:spcAft>
                <a:spcPts val="0"/>
              </a:spcAft>
              <a:buClr>
                <a:schemeClr val="dk2"/>
              </a:buClr>
              <a:buSzPts val="1400"/>
              <a:buFont typeface="Poppins"/>
              <a:buAutoNum type="arabicPeriod"/>
            </a:pPr>
            <a:r>
              <a:rPr lang="en"/>
              <a:t>They’re simple </a:t>
            </a:r>
            <a:endParaRPr/>
          </a:p>
          <a:p>
            <a:pPr indent="-215900" lvl="0" marL="241300" rtl="0" algn="l">
              <a:spcBef>
                <a:spcPts val="0"/>
              </a:spcBef>
              <a:spcAft>
                <a:spcPts val="0"/>
              </a:spcAft>
              <a:buClr>
                <a:schemeClr val="dk2"/>
              </a:buClr>
              <a:buSzPts val="1400"/>
              <a:buFont typeface="Poppins"/>
              <a:buAutoNum type="arabicPeriod"/>
            </a:pPr>
            <a:r>
              <a:rPr lang="en"/>
              <a:t>You can organize your ideas clearly</a:t>
            </a:r>
            <a:endParaRPr/>
          </a:p>
          <a:p>
            <a:pPr indent="-215900" lvl="0" marL="241300" rtl="0" algn="l">
              <a:spcBef>
                <a:spcPts val="0"/>
              </a:spcBef>
              <a:spcAft>
                <a:spcPts val="0"/>
              </a:spcAft>
              <a:buClr>
                <a:schemeClr val="dk2"/>
              </a:buClr>
              <a:buSzPts val="1400"/>
              <a:buFont typeface="Poppins"/>
              <a:buAutoNum type="arabicPeriod"/>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sp>
        <p:nvSpPr>
          <p:cNvPr id="710" name="Google Shape;710;p41"/>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rect b="b" l="l" r="r" t="t"/>
              <a:pathLst>
                <a:path extrusionOk="0" h="42472" w="17087">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5362265" y="663393"/>
              <a:ext cx="1633738" cy="4088562"/>
            </a:xfrm>
            <a:custGeom>
              <a:rect b="b" l="l" r="r" t="t"/>
              <a:pathLst>
                <a:path extrusionOk="0" h="42186" w="16857">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438440" y="3506476"/>
              <a:ext cx="1181715" cy="549231"/>
            </a:xfrm>
            <a:custGeom>
              <a:rect b="b" l="l" r="r" t="t"/>
              <a:pathLst>
                <a:path extrusionOk="0" h="5667" w="12193">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6094479" y="3262340"/>
              <a:ext cx="1181715" cy="552042"/>
            </a:xfrm>
            <a:custGeom>
              <a:rect b="b" l="l" r="r" t="t"/>
              <a:pathLst>
                <a:path extrusionOk="0" h="5696" w="12193">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5747804" y="3112602"/>
              <a:ext cx="1181618" cy="552042"/>
            </a:xfrm>
            <a:custGeom>
              <a:rect b="b" l="l" r="r" t="t"/>
              <a:pathLst>
                <a:path extrusionOk="0" h="5696" w="12192">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5991843" y="2102913"/>
              <a:ext cx="990303" cy="1983320"/>
            </a:xfrm>
            <a:custGeom>
              <a:rect b="b" l="l" r="r" t="t"/>
              <a:pathLst>
                <a:path extrusionOk="0" h="20464" w="10218">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6344139" y="58723"/>
              <a:ext cx="1109512" cy="4973322"/>
            </a:xfrm>
            <a:custGeom>
              <a:rect b="b" l="l" r="r" t="t"/>
              <a:pathLst>
                <a:path extrusionOk="0" h="51315" w="11448">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6510547" y="55913"/>
              <a:ext cx="810036" cy="4951224"/>
            </a:xfrm>
            <a:custGeom>
              <a:rect b="b" l="l" r="r" t="t"/>
              <a:pathLst>
                <a:path extrusionOk="0" h="51087" w="8358">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6296940" y="3062689"/>
              <a:ext cx="1367506" cy="227465"/>
            </a:xfrm>
            <a:custGeom>
              <a:rect b="b" l="l" r="r" t="t"/>
              <a:pathLst>
                <a:path extrusionOk="0" h="2347" w="1411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6549411" y="3295680"/>
              <a:ext cx="1370220" cy="230276"/>
            </a:xfrm>
            <a:custGeom>
              <a:rect b="b" l="l" r="r" t="t"/>
              <a:pathLst>
                <a:path extrusionOk="0" h="2376" w="14138">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6713008" y="3731131"/>
              <a:ext cx="1367506" cy="233087"/>
            </a:xfrm>
            <a:custGeom>
              <a:rect b="b" l="l" r="r" t="t"/>
              <a:pathLst>
                <a:path extrusionOk="0" h="2405" w="1411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6388528" y="3936403"/>
              <a:ext cx="1367506" cy="230276"/>
            </a:xfrm>
            <a:custGeom>
              <a:rect b="b" l="l" r="r" t="t"/>
              <a:pathLst>
                <a:path extrusionOk="0" h="2376" w="1411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5889207" y="2150112"/>
              <a:ext cx="2216309" cy="2429819"/>
            </a:xfrm>
            <a:custGeom>
              <a:rect b="b" l="l" r="r" t="t"/>
              <a:pathLst>
                <a:path extrusionOk="0" h="25071" w="22868">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5711751" y="4898893"/>
              <a:ext cx="2338329" cy="127640"/>
            </a:xfrm>
            <a:custGeom>
              <a:rect b="b" l="l" r="r" t="t"/>
              <a:pathLst>
                <a:path extrusionOk="0" h="1317" w="24127">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6926615" y="4627039"/>
              <a:ext cx="1608831" cy="127640"/>
            </a:xfrm>
            <a:custGeom>
              <a:rect b="b" l="l" r="r" t="t"/>
              <a:pathLst>
                <a:path extrusionOk="0" h="1317" w="1660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6971003" y="1490005"/>
              <a:ext cx="1520054" cy="3203705"/>
            </a:xfrm>
            <a:custGeom>
              <a:rect b="b" l="l" r="r" t="t"/>
              <a:pathLst>
                <a:path extrusionOk="0" h="33056" w="15684">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7592246" y="3048830"/>
              <a:ext cx="94398" cy="133165"/>
            </a:xfrm>
            <a:custGeom>
              <a:rect b="b" l="l" r="r" t="t"/>
              <a:pathLst>
                <a:path extrusionOk="0" h="1374" w="974">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7703217" y="3048830"/>
              <a:ext cx="119402" cy="135975"/>
            </a:xfrm>
            <a:custGeom>
              <a:rect b="b" l="l" r="r" t="t"/>
              <a:pathLst>
                <a:path extrusionOk="0" h="1403" w="1232">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7833572" y="3048830"/>
              <a:ext cx="138786" cy="135975"/>
            </a:xfrm>
            <a:custGeom>
              <a:rect b="b" l="l" r="r" t="t"/>
              <a:pathLst>
                <a:path extrusionOk="0" h="1403" w="1432">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7337062" y="3265150"/>
              <a:ext cx="122213" cy="130451"/>
            </a:xfrm>
            <a:custGeom>
              <a:rect b="b" l="l" r="r" t="t"/>
              <a:pathLst>
                <a:path extrusionOk="0" h="1346" w="1261">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7470227" y="3265150"/>
              <a:ext cx="149931" cy="130451"/>
            </a:xfrm>
            <a:custGeom>
              <a:rect b="b" l="l" r="r" t="t"/>
              <a:pathLst>
                <a:path extrusionOk="0" h="1346" w="1547">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7606202" y="3265150"/>
              <a:ext cx="113781" cy="130451"/>
            </a:xfrm>
            <a:custGeom>
              <a:rect b="b" l="l" r="r" t="t"/>
              <a:pathLst>
                <a:path extrusionOk="0" h="1346" w="1174">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7730936" y="3265150"/>
              <a:ext cx="119402" cy="133262"/>
            </a:xfrm>
            <a:custGeom>
              <a:rect b="b" l="l" r="r" t="t"/>
              <a:pathLst>
                <a:path extrusionOk="0" h="1375" w="1232">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7875246" y="3265150"/>
              <a:ext cx="116592" cy="130451"/>
            </a:xfrm>
            <a:custGeom>
              <a:rect b="b" l="l" r="r" t="t"/>
              <a:pathLst>
                <a:path extrusionOk="0" h="1346" w="1203">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8011125" y="3265150"/>
              <a:ext cx="105446" cy="130451"/>
            </a:xfrm>
            <a:custGeom>
              <a:rect b="b" l="l" r="r" t="t"/>
              <a:pathLst>
                <a:path extrusionOk="0" h="1346" w="1088">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7706028" y="2654956"/>
              <a:ext cx="263616" cy="257994"/>
            </a:xfrm>
            <a:custGeom>
              <a:rect b="b" l="l" r="r" t="t"/>
              <a:pathLst>
                <a:path extrusionOk="0" h="2662" w="272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7755940" y="2688199"/>
              <a:ext cx="213703" cy="224752"/>
            </a:xfrm>
            <a:custGeom>
              <a:rect b="b" l="l" r="r" t="t"/>
              <a:pathLst>
                <a:path extrusionOk="0" h="2319" w="2205">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7719887" y="2715917"/>
              <a:ext cx="160980" cy="260805"/>
            </a:xfrm>
            <a:custGeom>
              <a:rect b="b" l="l" r="r" t="t"/>
              <a:pathLst>
                <a:path extrusionOk="0" h="2691" w="1661">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7489707" y="2654956"/>
              <a:ext cx="263519" cy="257994"/>
            </a:xfrm>
            <a:custGeom>
              <a:rect b="b" l="l" r="r" t="t"/>
              <a:pathLst>
                <a:path extrusionOk="0" h="2662" w="2719">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7489707" y="2688199"/>
              <a:ext cx="216417" cy="224752"/>
            </a:xfrm>
            <a:custGeom>
              <a:rect b="b" l="l" r="r" t="t"/>
              <a:pathLst>
                <a:path extrusionOk="0" h="2319" w="2233">
                  <a:moveTo>
                    <a:pt x="515" y="1"/>
                  </a:moveTo>
                  <a:cubicBezTo>
                    <a:pt x="0" y="1117"/>
                    <a:pt x="1030" y="2319"/>
                    <a:pt x="2232" y="1975"/>
                  </a:cubicBezTo>
                  <a:cubicBezTo>
                    <a:pt x="2089" y="1460"/>
                    <a:pt x="1059" y="287"/>
                    <a:pt x="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7581198" y="2715917"/>
              <a:ext cx="160980" cy="260805"/>
            </a:xfrm>
            <a:custGeom>
              <a:rect b="b" l="l" r="r" t="t"/>
              <a:pathLst>
                <a:path extrusionOk="0" h="2691" w="1661">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7111050" y="1842155"/>
              <a:ext cx="310814" cy="2729488"/>
            </a:xfrm>
            <a:custGeom>
              <a:rect b="b" l="l" r="r" t="t"/>
              <a:pathLst>
                <a:path extrusionOk="0" h="28163" w="3207">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6984863" y="1725709"/>
              <a:ext cx="1506195" cy="2968002"/>
            </a:xfrm>
            <a:custGeom>
              <a:rect b="b" l="l" r="r" t="t"/>
              <a:pathLst>
                <a:path extrusionOk="0" h="30624" w="15541">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7309343" y="1778432"/>
              <a:ext cx="840565" cy="77728"/>
            </a:xfrm>
            <a:custGeom>
              <a:rect b="b" l="l" r="r" t="t"/>
              <a:pathLst>
                <a:path extrusionOk="0" h="802" w="8673">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7647780" y="957442"/>
              <a:ext cx="166504" cy="446596"/>
            </a:xfrm>
            <a:custGeom>
              <a:rect b="b" l="l" r="r" t="t"/>
              <a:pathLst>
                <a:path extrusionOk="0" h="4608" w="1718">
                  <a:moveTo>
                    <a:pt x="0" y="0"/>
                  </a:moveTo>
                  <a:lnTo>
                    <a:pt x="0" y="4608"/>
                  </a:lnTo>
                  <a:lnTo>
                    <a:pt x="1717" y="4608"/>
                  </a:lnTo>
                  <a:lnTo>
                    <a:pt x="17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7681023" y="1035073"/>
              <a:ext cx="30626" cy="313528"/>
            </a:xfrm>
            <a:custGeom>
              <a:rect b="b" l="l" r="r" t="t"/>
              <a:pathLst>
                <a:path extrusionOk="0" h="3235" w="316">
                  <a:moveTo>
                    <a:pt x="1" y="0"/>
                  </a:moveTo>
                  <a:lnTo>
                    <a:pt x="1" y="3234"/>
                  </a:lnTo>
                  <a:lnTo>
                    <a:pt x="316" y="3234"/>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7644970" y="960155"/>
              <a:ext cx="169315" cy="155456"/>
            </a:xfrm>
            <a:custGeom>
              <a:rect b="b" l="l" r="r" t="t"/>
              <a:pathLst>
                <a:path extrusionOk="0" h="1604" w="1747">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7647780" y="1348505"/>
              <a:ext cx="166504" cy="22291"/>
            </a:xfrm>
            <a:custGeom>
              <a:rect b="b" l="l" r="r" t="t"/>
              <a:pathLst>
                <a:path extrusionOk="0" h="230" w="1718">
                  <a:moveTo>
                    <a:pt x="0" y="0"/>
                  </a:moveTo>
                  <a:lnTo>
                    <a:pt x="0" y="229"/>
                  </a:lnTo>
                  <a:lnTo>
                    <a:pt x="1717" y="229"/>
                  </a:lnTo>
                  <a:lnTo>
                    <a:pt x="17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7522950" y="1370699"/>
              <a:ext cx="416164" cy="302383"/>
            </a:xfrm>
            <a:custGeom>
              <a:rect b="b" l="l" r="r" t="t"/>
              <a:pathLst>
                <a:path extrusionOk="0" h="3120" w="4294">
                  <a:moveTo>
                    <a:pt x="0" y="0"/>
                  </a:moveTo>
                  <a:lnTo>
                    <a:pt x="0" y="3120"/>
                  </a:lnTo>
                  <a:lnTo>
                    <a:pt x="4293" y="3120"/>
                  </a:lnTo>
                  <a:lnTo>
                    <a:pt x="4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7522950" y="1470524"/>
              <a:ext cx="416164" cy="22291"/>
            </a:xfrm>
            <a:custGeom>
              <a:rect b="b" l="l" r="r" t="t"/>
              <a:pathLst>
                <a:path extrusionOk="0" h="230" w="4294">
                  <a:moveTo>
                    <a:pt x="0" y="1"/>
                  </a:moveTo>
                  <a:lnTo>
                    <a:pt x="0" y="230"/>
                  </a:lnTo>
                  <a:lnTo>
                    <a:pt x="4293" y="230"/>
                  </a:lnTo>
                  <a:lnTo>
                    <a:pt x="42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7398120" y="1492718"/>
              <a:ext cx="663013" cy="327387"/>
            </a:xfrm>
            <a:custGeom>
              <a:rect b="b" l="l" r="r" t="t"/>
              <a:pathLst>
                <a:path extrusionOk="0" h="3378" w="6841">
                  <a:moveTo>
                    <a:pt x="1" y="1"/>
                  </a:moveTo>
                  <a:lnTo>
                    <a:pt x="1" y="3378"/>
                  </a:lnTo>
                  <a:lnTo>
                    <a:pt x="6841" y="3378"/>
                  </a:lnTo>
                  <a:lnTo>
                    <a:pt x="68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7362067" y="1742379"/>
              <a:ext cx="735119" cy="77728"/>
            </a:xfrm>
            <a:custGeom>
              <a:rect b="b" l="l" r="r" t="t"/>
              <a:pathLst>
                <a:path extrusionOk="0" h="802" w="7585">
                  <a:moveTo>
                    <a:pt x="1" y="0"/>
                  </a:moveTo>
                  <a:lnTo>
                    <a:pt x="1" y="802"/>
                  </a:lnTo>
                  <a:lnTo>
                    <a:pt x="7585" y="802"/>
                  </a:lnTo>
                  <a:lnTo>
                    <a:pt x="75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7398120" y="1717374"/>
              <a:ext cx="663013" cy="25102"/>
            </a:xfrm>
            <a:custGeom>
              <a:rect b="b" l="l" r="r" t="t"/>
              <a:pathLst>
                <a:path extrusionOk="0" h="259" w="6841">
                  <a:moveTo>
                    <a:pt x="1" y="1"/>
                  </a:moveTo>
                  <a:lnTo>
                    <a:pt x="1" y="258"/>
                  </a:lnTo>
                  <a:lnTo>
                    <a:pt x="6841" y="258"/>
                  </a:lnTo>
                  <a:lnTo>
                    <a:pt x="6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7154081" y="721641"/>
              <a:ext cx="859949" cy="374586"/>
            </a:xfrm>
            <a:custGeom>
              <a:rect b="b" l="l" r="r" t="t"/>
              <a:pathLst>
                <a:path extrusionOk="0" h="3865" w="8873">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7500756" y="1492718"/>
              <a:ext cx="99922" cy="222038"/>
            </a:xfrm>
            <a:custGeom>
              <a:rect b="b" l="l" r="r" t="t"/>
              <a:pathLst>
                <a:path extrusionOk="0" h="2291" w="1031">
                  <a:moveTo>
                    <a:pt x="0" y="1"/>
                  </a:moveTo>
                  <a:lnTo>
                    <a:pt x="0" y="2290"/>
                  </a:lnTo>
                  <a:lnTo>
                    <a:pt x="1031" y="2290"/>
                  </a:lnTo>
                  <a:lnTo>
                    <a:pt x="10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7448033" y="1742379"/>
              <a:ext cx="97208" cy="77728"/>
            </a:xfrm>
            <a:custGeom>
              <a:rect b="b" l="l" r="r" t="t"/>
              <a:pathLst>
                <a:path extrusionOk="0" h="802" w="1003">
                  <a:moveTo>
                    <a:pt x="1" y="0"/>
                  </a:moveTo>
                  <a:lnTo>
                    <a:pt x="1" y="802"/>
                  </a:lnTo>
                  <a:lnTo>
                    <a:pt x="1002" y="802"/>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7608916" y="1370699"/>
              <a:ext cx="97208" cy="99922"/>
            </a:xfrm>
            <a:custGeom>
              <a:rect b="b" l="l" r="r" t="t"/>
              <a:pathLst>
                <a:path extrusionOk="0" h="1031" w="1003">
                  <a:moveTo>
                    <a:pt x="1" y="0"/>
                  </a:moveTo>
                  <a:lnTo>
                    <a:pt x="1" y="1031"/>
                  </a:lnTo>
                  <a:lnTo>
                    <a:pt x="1002" y="103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7353732" y="829801"/>
              <a:ext cx="341247" cy="55631"/>
            </a:xfrm>
            <a:custGeom>
              <a:rect b="b" l="l" r="r" t="t"/>
              <a:pathLst>
                <a:path extrusionOk="0" h="574" w="3521">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7950067" y="2280466"/>
              <a:ext cx="199844" cy="174839"/>
            </a:xfrm>
            <a:custGeom>
              <a:rect b="b" l="l" r="r" t="t"/>
              <a:pathLst>
                <a:path extrusionOk="0" h="1804" w="2062">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7897440" y="2227743"/>
              <a:ext cx="255184" cy="241421"/>
            </a:xfrm>
            <a:custGeom>
              <a:rect b="b" l="l" r="r" t="t"/>
              <a:pathLst>
                <a:path extrusionOk="0" h="2491" w="2633">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7958402" y="2274942"/>
              <a:ext cx="66679" cy="63869"/>
            </a:xfrm>
            <a:custGeom>
              <a:rect b="b" l="l" r="r" t="t"/>
              <a:pathLst>
                <a:path extrusionOk="0" h="659" w="688">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7803042" y="2133442"/>
              <a:ext cx="122213" cy="108257"/>
            </a:xfrm>
            <a:custGeom>
              <a:rect b="b" l="l" r="r" t="t"/>
              <a:pathLst>
                <a:path extrusionOk="0" h="1117" w="1261">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7789183" y="2122393"/>
              <a:ext cx="122213" cy="105446"/>
            </a:xfrm>
            <a:custGeom>
              <a:rect b="b" l="l" r="r" t="t"/>
              <a:pathLst>
                <a:path extrusionOk="0" h="1088" w="1261">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7811377" y="2133442"/>
              <a:ext cx="44485" cy="44485"/>
            </a:xfrm>
            <a:custGeom>
              <a:rect b="b" l="l" r="r" t="t"/>
              <a:pathLst>
                <a:path extrusionOk="0" h="459" w="459">
                  <a:moveTo>
                    <a:pt x="316" y="115"/>
                  </a:moveTo>
                  <a:cubicBezTo>
                    <a:pt x="459" y="201"/>
                    <a:pt x="316" y="459"/>
                    <a:pt x="144" y="344"/>
                  </a:cubicBezTo>
                  <a:cubicBezTo>
                    <a:pt x="1" y="230"/>
                    <a:pt x="173" y="1"/>
                    <a:pt x="316"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8005601" y="2105723"/>
              <a:ext cx="91587" cy="86063"/>
            </a:xfrm>
            <a:custGeom>
              <a:rect b="b" l="l" r="r" t="t"/>
              <a:pathLst>
                <a:path extrusionOk="0" h="888" w="945">
                  <a:moveTo>
                    <a:pt x="630" y="201"/>
                  </a:moveTo>
                  <a:cubicBezTo>
                    <a:pt x="945" y="430"/>
                    <a:pt x="630" y="888"/>
                    <a:pt x="315" y="687"/>
                  </a:cubicBezTo>
                  <a:cubicBezTo>
                    <a:pt x="0" y="458"/>
                    <a:pt x="315" y="1"/>
                    <a:pt x="630" y="2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8002790" y="2111248"/>
              <a:ext cx="72204" cy="72204"/>
            </a:xfrm>
            <a:custGeom>
              <a:rect b="b" l="l" r="r" t="t"/>
              <a:pathLst>
                <a:path extrusionOk="0" h="745" w="745">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8024984" y="2119582"/>
              <a:ext cx="19480" cy="19480"/>
            </a:xfrm>
            <a:custGeom>
              <a:rect b="b" l="l" r="r" t="t"/>
              <a:pathLst>
                <a:path extrusionOk="0" h="201" w="201">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7891819" y="1942029"/>
              <a:ext cx="61155" cy="61155"/>
            </a:xfrm>
            <a:custGeom>
              <a:rect b="b" l="l" r="r" t="t"/>
              <a:pathLst>
                <a:path extrusionOk="0" h="631" w="631">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7883484" y="1933791"/>
              <a:ext cx="61155" cy="63869"/>
            </a:xfrm>
            <a:custGeom>
              <a:rect b="b" l="l" r="r" t="t"/>
              <a:pathLst>
                <a:path extrusionOk="0" h="659" w="631">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7894630" y="1944840"/>
              <a:ext cx="19480" cy="19480"/>
            </a:xfrm>
            <a:custGeom>
              <a:rect b="b" l="l" r="r" t="t"/>
              <a:pathLst>
                <a:path extrusionOk="0" h="201" w="201">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4746450" y="4765728"/>
              <a:ext cx="2338329" cy="127640"/>
            </a:xfrm>
            <a:custGeom>
              <a:rect b="b" l="l" r="r" t="t"/>
              <a:pathLst>
                <a:path extrusionOk="0" h="1317" w="24127">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4887950" y="3401029"/>
              <a:ext cx="2263411" cy="1436899"/>
            </a:xfrm>
            <a:custGeom>
              <a:rect b="b" l="l" r="r" t="t"/>
              <a:pathLst>
                <a:path extrusionOk="0" h="14826" w="23354">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5886494" y="4044563"/>
              <a:ext cx="91587" cy="133262"/>
            </a:xfrm>
            <a:custGeom>
              <a:rect b="b" l="l" r="r" t="t"/>
              <a:pathLst>
                <a:path extrusionOk="0" h="1375" w="945">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5994654" y="4044563"/>
              <a:ext cx="119305" cy="133262"/>
            </a:xfrm>
            <a:custGeom>
              <a:rect b="b" l="l" r="r" t="t"/>
              <a:pathLst>
                <a:path extrusionOk="0" h="1375" w="1231">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6125008" y="4044563"/>
              <a:ext cx="138786" cy="133262"/>
            </a:xfrm>
            <a:custGeom>
              <a:rect b="b" l="l" r="r" t="t"/>
              <a:pathLst>
                <a:path extrusionOk="0" h="1375" w="1432">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5628499" y="4258170"/>
              <a:ext cx="122116" cy="133165"/>
            </a:xfrm>
            <a:custGeom>
              <a:rect b="b" l="l" r="r" t="t"/>
              <a:pathLst>
                <a:path extrusionOk="0" h="1374" w="126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5764377" y="4258170"/>
              <a:ext cx="147121" cy="133165"/>
            </a:xfrm>
            <a:custGeom>
              <a:rect b="b" l="l" r="r" t="t"/>
              <a:pathLst>
                <a:path extrusionOk="0" h="1374" w="1518">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5897542" y="4258170"/>
              <a:ext cx="113781" cy="133165"/>
            </a:xfrm>
            <a:custGeom>
              <a:rect b="b" l="l" r="r" t="t"/>
              <a:pathLst>
                <a:path extrusionOk="0" h="1374" w="1174">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6022372" y="4258170"/>
              <a:ext cx="119402" cy="135975"/>
            </a:xfrm>
            <a:custGeom>
              <a:rect b="b" l="l" r="r" t="t"/>
              <a:pathLst>
                <a:path extrusionOk="0" h="1403" w="1232">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6166586" y="4258170"/>
              <a:ext cx="119402" cy="133165"/>
            </a:xfrm>
            <a:custGeom>
              <a:rect b="b" l="l" r="r" t="t"/>
              <a:pathLst>
                <a:path extrusionOk="0" h="1374" w="1232">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6302465" y="4258170"/>
              <a:ext cx="108354" cy="133165"/>
            </a:xfrm>
            <a:custGeom>
              <a:rect b="b" l="l" r="r" t="t"/>
              <a:pathLst>
                <a:path extrusionOk="0" h="1374" w="1118">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5997368" y="3650689"/>
              <a:ext cx="266426" cy="258091"/>
            </a:xfrm>
            <a:custGeom>
              <a:rect b="b" l="l" r="r" t="t"/>
              <a:pathLst>
                <a:path extrusionOk="0" h="2663" w="2749">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6047377" y="3683932"/>
              <a:ext cx="216417" cy="224849"/>
            </a:xfrm>
            <a:custGeom>
              <a:rect b="b" l="l" r="r" t="t"/>
              <a:pathLst>
                <a:path extrusionOk="0" h="2320" w="2233">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6011227" y="3711747"/>
              <a:ext cx="160980" cy="257994"/>
            </a:xfrm>
            <a:custGeom>
              <a:rect b="b" l="l" r="r" t="t"/>
              <a:pathLst>
                <a:path extrusionOk="0" h="2662" w="1661">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5781047" y="3650689"/>
              <a:ext cx="266426" cy="258091"/>
            </a:xfrm>
            <a:custGeom>
              <a:rect b="b" l="l" r="r" t="t"/>
              <a:pathLst>
                <a:path extrusionOk="0" h="2663" w="2749">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5781047" y="3683932"/>
              <a:ext cx="216417" cy="224849"/>
            </a:xfrm>
            <a:custGeom>
              <a:rect b="b" l="l" r="r" t="t"/>
              <a:pathLst>
                <a:path extrusionOk="0" h="2320" w="2233">
                  <a:moveTo>
                    <a:pt x="516" y="1"/>
                  </a:moveTo>
                  <a:cubicBezTo>
                    <a:pt x="1" y="1117"/>
                    <a:pt x="1059" y="2319"/>
                    <a:pt x="2233" y="1976"/>
                  </a:cubicBezTo>
                  <a:cubicBezTo>
                    <a:pt x="2090" y="1460"/>
                    <a:pt x="1088" y="258"/>
                    <a:pt x="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5872634" y="3711747"/>
              <a:ext cx="160883" cy="257994"/>
            </a:xfrm>
            <a:custGeom>
              <a:rect b="b" l="l" r="r" t="t"/>
              <a:pathLst>
                <a:path extrusionOk="0" h="2662" w="166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5184712" y="3398315"/>
              <a:ext cx="252470" cy="1439613"/>
            </a:xfrm>
            <a:custGeom>
              <a:rect b="b" l="l" r="r" t="t"/>
              <a:pathLst>
                <a:path extrusionOk="0" h="14854" w="2605">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4890664" y="3401029"/>
              <a:ext cx="2235693" cy="1436899"/>
            </a:xfrm>
            <a:custGeom>
              <a:rect b="b" l="l" r="r" t="t"/>
              <a:pathLst>
                <a:path extrusionOk="0" h="14826" w="23068">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4954532" y="2893471"/>
              <a:ext cx="2133057" cy="507654"/>
            </a:xfrm>
            <a:custGeom>
              <a:rect b="b" l="l" r="r" t="t"/>
              <a:pathLst>
                <a:path extrusionOk="0" h="5238" w="22009">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5600780" y="2957243"/>
              <a:ext cx="1103987" cy="388445"/>
            </a:xfrm>
            <a:custGeom>
              <a:rect b="b" l="l" r="r" t="t"/>
              <a:pathLst>
                <a:path extrusionOk="0" h="4008" w="11391">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6674144" y="3864296"/>
              <a:ext cx="202654" cy="174839"/>
            </a:xfrm>
            <a:custGeom>
              <a:rect b="b" l="l" r="r" t="t"/>
              <a:pathLst>
                <a:path extrusionOk="0" h="1804" w="2091">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6649236" y="3844816"/>
              <a:ext cx="202558" cy="174839"/>
            </a:xfrm>
            <a:custGeom>
              <a:rect b="b" l="l" r="r" t="t"/>
              <a:pathLst>
                <a:path extrusionOk="0" h="1804" w="209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6699149" y="3872534"/>
              <a:ext cx="63869" cy="61155"/>
            </a:xfrm>
            <a:custGeom>
              <a:rect b="b" l="l" r="r" t="t"/>
              <a:pathLst>
                <a:path extrusionOk="0" h="631" w="659">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668620" y="4130529"/>
              <a:ext cx="122116" cy="105543"/>
            </a:xfrm>
            <a:custGeom>
              <a:rect b="b" l="l" r="r" t="t"/>
              <a:pathLst>
                <a:path extrusionOk="0" h="1089" w="126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6654761" y="4119481"/>
              <a:ext cx="122116" cy="105446"/>
            </a:xfrm>
            <a:custGeom>
              <a:rect b="b" l="l" r="r" t="t"/>
              <a:pathLst>
                <a:path extrusionOk="0" h="1088" w="126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6685290" y="4133340"/>
              <a:ext cx="38961" cy="41675"/>
            </a:xfrm>
            <a:custGeom>
              <a:rect b="b" l="l" r="r" t="t"/>
              <a:pathLst>
                <a:path extrusionOk="0" h="430" w="402">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6546601" y="3964121"/>
              <a:ext cx="72204" cy="63869"/>
            </a:xfrm>
            <a:custGeom>
              <a:rect b="b" l="l" r="r" t="t"/>
              <a:pathLst>
                <a:path extrusionOk="0" h="659" w="745">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6541076" y="3958597"/>
              <a:ext cx="63869" cy="61058"/>
            </a:xfrm>
            <a:custGeom>
              <a:rect b="b" l="l" r="r" t="t"/>
              <a:pathLst>
                <a:path extrusionOk="0" h="630" w="659">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6554935" y="3966932"/>
              <a:ext cx="16767" cy="19480"/>
            </a:xfrm>
            <a:custGeom>
              <a:rect b="b" l="l" r="r" t="t"/>
              <a:pathLst>
                <a:path extrusionOk="0" h="201" w="173">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5534198" y="3817097"/>
              <a:ext cx="2759920" cy="921007"/>
            </a:xfrm>
            <a:custGeom>
              <a:rect b="b" l="l" r="r" t="t"/>
              <a:pathLst>
                <a:path extrusionOk="0" h="9503" w="28477">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5439897" y="4369044"/>
              <a:ext cx="2169111" cy="277475"/>
            </a:xfrm>
            <a:custGeom>
              <a:rect b="b" l="l" r="r" t="t"/>
              <a:pathLst>
                <a:path extrusionOk="0" h="2863" w="22381">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6738013" y="4000175"/>
              <a:ext cx="416164" cy="521513"/>
            </a:xfrm>
            <a:custGeom>
              <a:rect b="b" l="l" r="r" t="t"/>
              <a:pathLst>
                <a:path extrusionOk="0" h="5381" w="4294">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6707484" y="4249835"/>
              <a:ext cx="368965" cy="319052"/>
            </a:xfrm>
            <a:custGeom>
              <a:rect b="b" l="l" r="r" t="t"/>
              <a:pathLst>
                <a:path extrusionOk="0" h="3292" w="3807">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7550669" y="3950262"/>
              <a:ext cx="668537" cy="521513"/>
            </a:xfrm>
            <a:custGeom>
              <a:rect b="b" l="l" r="r" t="t"/>
              <a:pathLst>
                <a:path extrusionOk="0" h="5381" w="6898">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7417504" y="3717272"/>
              <a:ext cx="488270" cy="574236"/>
            </a:xfrm>
            <a:custGeom>
              <a:rect b="b" l="l" r="r" t="t"/>
              <a:pathLst>
                <a:path extrusionOk="0" h="5925" w="5038">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7314868" y="3719986"/>
              <a:ext cx="388445" cy="466076"/>
            </a:xfrm>
            <a:custGeom>
              <a:rect b="b" l="l" r="r" t="t"/>
              <a:pathLst>
                <a:path extrusionOk="0" h="4809" w="4008">
                  <a:moveTo>
                    <a:pt x="1" y="4809"/>
                  </a:moveTo>
                  <a:cubicBezTo>
                    <a:pt x="173" y="3120"/>
                    <a:pt x="631" y="1"/>
                    <a:pt x="2319" y="373"/>
                  </a:cubicBezTo>
                  <a:cubicBezTo>
                    <a:pt x="4008" y="745"/>
                    <a:pt x="2176" y="3721"/>
                    <a:pt x="1" y="48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7700503" y="4258170"/>
              <a:ext cx="515989" cy="355106"/>
            </a:xfrm>
            <a:custGeom>
              <a:rect b="b" l="l" r="r" t="t"/>
              <a:pathLst>
                <a:path extrusionOk="0" h="3664" w="5324">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7589533" y="4266408"/>
              <a:ext cx="122116" cy="116592"/>
            </a:xfrm>
            <a:custGeom>
              <a:rect b="b" l="l" r="r" t="t"/>
              <a:pathLst>
                <a:path extrusionOk="0" h="1203" w="1260">
                  <a:moveTo>
                    <a:pt x="973" y="459"/>
                  </a:moveTo>
                  <a:cubicBezTo>
                    <a:pt x="887" y="1"/>
                    <a:pt x="0" y="373"/>
                    <a:pt x="258" y="745"/>
                  </a:cubicBezTo>
                  <a:cubicBezTo>
                    <a:pt x="372" y="1203"/>
                    <a:pt x="1260" y="831"/>
                    <a:pt x="973" y="4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7683834" y="4222020"/>
              <a:ext cx="91587" cy="97208"/>
            </a:xfrm>
            <a:custGeom>
              <a:rect b="b" l="l" r="r" t="t"/>
              <a:pathLst>
                <a:path extrusionOk="0" h="1003" w="945">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7586722" y="4133340"/>
              <a:ext cx="91684" cy="94398"/>
            </a:xfrm>
            <a:custGeom>
              <a:rect b="b" l="l" r="r" t="t"/>
              <a:pathLst>
                <a:path extrusionOk="0" h="974" w="946">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7706028" y="4094476"/>
              <a:ext cx="91587" cy="94398"/>
            </a:xfrm>
            <a:custGeom>
              <a:rect b="b" l="l" r="r" t="t"/>
              <a:pathLst>
                <a:path extrusionOk="0" h="974" w="945">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7772610" y="4299748"/>
              <a:ext cx="91587" cy="97111"/>
            </a:xfrm>
            <a:custGeom>
              <a:rect b="b" l="l" r="r" t="t"/>
              <a:pathLst>
                <a:path extrusionOk="0" h="1002" w="945">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7803042" y="4177728"/>
              <a:ext cx="94495" cy="97111"/>
            </a:xfrm>
            <a:custGeom>
              <a:rect b="b" l="l" r="r" t="t"/>
              <a:pathLst>
                <a:path extrusionOk="0" h="1002" w="975">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7561814" y="4019558"/>
              <a:ext cx="105446" cy="108257"/>
            </a:xfrm>
            <a:custGeom>
              <a:rect b="b" l="l" r="r" t="t"/>
              <a:pathLst>
                <a:path extrusionOk="0" h="1117" w="1088">
                  <a:moveTo>
                    <a:pt x="801" y="373"/>
                  </a:moveTo>
                  <a:cubicBezTo>
                    <a:pt x="572" y="1"/>
                    <a:pt x="0" y="258"/>
                    <a:pt x="86" y="688"/>
                  </a:cubicBezTo>
                  <a:cubicBezTo>
                    <a:pt x="200" y="1117"/>
                    <a:pt x="1088" y="745"/>
                    <a:pt x="801" y="3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7445319" y="4302461"/>
              <a:ext cx="443882" cy="349581"/>
            </a:xfrm>
            <a:custGeom>
              <a:rect b="b" l="l" r="r" t="t"/>
              <a:pathLst>
                <a:path extrusionOk="0" h="3607" w="458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7256620" y="3991840"/>
              <a:ext cx="424499" cy="543707"/>
            </a:xfrm>
            <a:custGeom>
              <a:rect b="b" l="l" r="r" t="t"/>
              <a:pathLst>
                <a:path extrusionOk="0" h="5610" w="438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7326013" y="4174917"/>
              <a:ext cx="174839" cy="219227"/>
            </a:xfrm>
            <a:custGeom>
              <a:rect b="b" l="l" r="r" t="t"/>
              <a:pathLst>
                <a:path extrusionOk="0" h="2262" w="1804">
                  <a:moveTo>
                    <a:pt x="258" y="2261"/>
                  </a:moveTo>
                  <a:cubicBezTo>
                    <a:pt x="0" y="1918"/>
                    <a:pt x="974" y="544"/>
                    <a:pt x="1374" y="287"/>
                  </a:cubicBezTo>
                  <a:cubicBezTo>
                    <a:pt x="1803" y="0"/>
                    <a:pt x="630" y="1431"/>
                    <a:pt x="258" y="22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7489707" y="4449486"/>
              <a:ext cx="335625" cy="205368"/>
            </a:xfrm>
            <a:custGeom>
              <a:rect b="b" l="l" r="r" t="t"/>
              <a:pathLst>
                <a:path extrusionOk="0" h="2119" w="3463">
                  <a:moveTo>
                    <a:pt x="0" y="1146"/>
                  </a:moveTo>
                  <a:cubicBezTo>
                    <a:pt x="401" y="1346"/>
                    <a:pt x="1717" y="1231"/>
                    <a:pt x="2576" y="630"/>
                  </a:cubicBezTo>
                  <a:cubicBezTo>
                    <a:pt x="3463" y="1"/>
                    <a:pt x="1803" y="2119"/>
                    <a:pt x="0" y="1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5753329" y="4596510"/>
              <a:ext cx="2263411" cy="368965"/>
            </a:xfrm>
            <a:custGeom>
              <a:rect b="b" l="l" r="r" t="t"/>
              <a:pathLst>
                <a:path extrusionOk="0" h="3807" w="23354">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6047377" y="4593699"/>
              <a:ext cx="252470" cy="374586"/>
            </a:xfrm>
            <a:custGeom>
              <a:rect b="b" l="l" r="r" t="t"/>
              <a:pathLst>
                <a:path extrusionOk="0" h="3865" w="2605">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753329" y="4593699"/>
              <a:ext cx="2241217" cy="441168"/>
            </a:xfrm>
            <a:custGeom>
              <a:rect b="b" l="l" r="r" t="t"/>
              <a:pathLst>
                <a:path extrusionOk="0" h="4552" w="23125">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6862843" y="4516068"/>
              <a:ext cx="876522" cy="571522"/>
            </a:xfrm>
            <a:custGeom>
              <a:rect b="b" l="l" r="r" t="t"/>
              <a:pathLst>
                <a:path extrusionOk="0" h="5897" w="9044">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6998722" y="4491160"/>
              <a:ext cx="771173" cy="515989"/>
            </a:xfrm>
            <a:custGeom>
              <a:rect b="b" l="l" r="r" t="t"/>
              <a:pathLst>
                <a:path extrusionOk="0" h="5324" w="7957">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6823979" y="4499398"/>
              <a:ext cx="646343" cy="269140"/>
            </a:xfrm>
            <a:custGeom>
              <a:rect b="b" l="l" r="r" t="t"/>
              <a:pathLst>
                <a:path extrusionOk="0" h="2777" w="6669">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